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8502" r:id="rId5"/>
    <p:sldId id="8503" r:id="rId6"/>
    <p:sldId id="258" r:id="rId7"/>
    <p:sldId id="256" r:id="rId8"/>
    <p:sldId id="272" r:id="rId9"/>
    <p:sldId id="257" r:id="rId10"/>
    <p:sldId id="8490" r:id="rId11"/>
    <p:sldId id="8491" r:id="rId12"/>
    <p:sldId id="8492" r:id="rId13"/>
    <p:sldId id="8493" r:id="rId14"/>
    <p:sldId id="8494" r:id="rId15"/>
    <p:sldId id="8500" r:id="rId16"/>
    <p:sldId id="8495" r:id="rId17"/>
    <p:sldId id="8498" r:id="rId18"/>
    <p:sldId id="8497" r:id="rId19"/>
    <p:sldId id="8499" r:id="rId20"/>
    <p:sldId id="5716" r:id="rId21"/>
    <p:sldId id="8501" r:id="rId22"/>
    <p:sldId id="5703" r:id="rId23"/>
    <p:sldId id="5700" r:id="rId2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583885-F1BF-4188-95CE-BB6BD95007A3}" v="70" dt="2019-12-09T07:24:23.189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ys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iddels stil 1 – utheving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ys stil 2 – utheving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9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my Hang" userId="0560c584-8a04-4947-8f95-7b56410d9edd" providerId="ADAL" clId="{63F17E9A-96FC-488B-A4AF-2F1AE8879161}"/>
    <pc:docChg chg="modSld sldOrd">
      <pc:chgData name="Jimmy Hang" userId="0560c584-8a04-4947-8f95-7b56410d9edd" providerId="ADAL" clId="{63F17E9A-96FC-488B-A4AF-2F1AE8879161}" dt="2019-10-28T11:16:58.058" v="2"/>
      <pc:docMkLst>
        <pc:docMk/>
      </pc:docMkLst>
    </pc:docChg>
  </pc:docChgLst>
  <pc:docChgLst>
    <pc:chgData name="Jimmy Hang" userId="0560c584-8a04-4947-8f95-7b56410d9edd" providerId="ADAL" clId="{ABCA8E04-EDE3-463D-8127-D2452636B313}"/>
    <pc:docChg chg="undo custSel addSld delSld modSld sldOrd">
      <pc:chgData name="Jimmy Hang" userId="0560c584-8a04-4947-8f95-7b56410d9edd" providerId="ADAL" clId="{ABCA8E04-EDE3-463D-8127-D2452636B313}" dt="2019-10-31T09:22:07.791" v="637" actId="2696"/>
      <pc:docMkLst>
        <pc:docMk/>
      </pc:docMkLst>
      <pc:sldChg chg="modSp">
        <pc:chgData name="Jimmy Hang" userId="0560c584-8a04-4947-8f95-7b56410d9edd" providerId="ADAL" clId="{ABCA8E04-EDE3-463D-8127-D2452636B313}" dt="2019-10-29T19:25:24.391" v="607" actId="20577"/>
        <pc:sldMkLst>
          <pc:docMk/>
          <pc:sldMk cId="952152306" sldId="257"/>
        </pc:sldMkLst>
        <pc:spChg chg="mod">
          <ac:chgData name="Jimmy Hang" userId="0560c584-8a04-4947-8f95-7b56410d9edd" providerId="ADAL" clId="{ABCA8E04-EDE3-463D-8127-D2452636B313}" dt="2019-10-29T19:25:24.391" v="607" actId="20577"/>
          <ac:spMkLst>
            <pc:docMk/>
            <pc:sldMk cId="952152306" sldId="257"/>
            <ac:spMk id="3" creationId="{3FE3A136-6CE0-4C3F-B721-52085D693488}"/>
          </ac:spMkLst>
        </pc:spChg>
      </pc:sldChg>
      <pc:sldChg chg="addSp delSp modSp">
        <pc:chgData name="Jimmy Hang" userId="0560c584-8a04-4947-8f95-7b56410d9edd" providerId="ADAL" clId="{ABCA8E04-EDE3-463D-8127-D2452636B313}" dt="2019-10-30T07:40:57.271" v="634"/>
        <pc:sldMkLst>
          <pc:docMk/>
          <pc:sldMk cId="3167054944" sldId="5700"/>
        </pc:sldMkLst>
        <pc:spChg chg="add del mod">
          <ac:chgData name="Jimmy Hang" userId="0560c584-8a04-4947-8f95-7b56410d9edd" providerId="ADAL" clId="{ABCA8E04-EDE3-463D-8127-D2452636B313}" dt="2019-10-30T07:40:57.271" v="634"/>
          <ac:spMkLst>
            <pc:docMk/>
            <pc:sldMk cId="3167054944" sldId="5700"/>
            <ac:spMk id="3" creationId="{777A36DE-7CAE-424A-9761-B73ADD03BF10}"/>
          </ac:spMkLst>
        </pc:spChg>
        <pc:spChg chg="add mod">
          <ac:chgData name="Jimmy Hang" userId="0560c584-8a04-4947-8f95-7b56410d9edd" providerId="ADAL" clId="{ABCA8E04-EDE3-463D-8127-D2452636B313}" dt="2019-10-30T07:40:16.027" v="633"/>
          <ac:spMkLst>
            <pc:docMk/>
            <pc:sldMk cId="3167054944" sldId="5700"/>
            <ac:spMk id="4" creationId="{76A3B7E6-91A7-4F52-A253-74A5D6B11455}"/>
          </ac:spMkLst>
        </pc:spChg>
      </pc:sldChg>
      <pc:sldChg chg="ord">
        <pc:chgData name="Jimmy Hang" userId="0560c584-8a04-4947-8f95-7b56410d9edd" providerId="ADAL" clId="{ABCA8E04-EDE3-463D-8127-D2452636B313}" dt="2019-10-28T11:20:52.166" v="80"/>
        <pc:sldMkLst>
          <pc:docMk/>
          <pc:sldMk cId="756303493" sldId="5703"/>
        </pc:sldMkLst>
      </pc:sldChg>
      <pc:sldChg chg="addSp modSp add">
        <pc:chgData name="Jimmy Hang" userId="0560c584-8a04-4947-8f95-7b56410d9edd" providerId="ADAL" clId="{ABCA8E04-EDE3-463D-8127-D2452636B313}" dt="2019-10-30T07:48:52.196" v="636"/>
        <pc:sldMkLst>
          <pc:docMk/>
          <pc:sldMk cId="3811520578" sldId="8490"/>
        </pc:sldMkLst>
        <pc:spChg chg="add mod">
          <ac:chgData name="Jimmy Hang" userId="0560c584-8a04-4947-8f95-7b56410d9edd" providerId="ADAL" clId="{ABCA8E04-EDE3-463D-8127-D2452636B313}" dt="2019-10-30T07:48:52.196" v="636"/>
          <ac:spMkLst>
            <pc:docMk/>
            <pc:sldMk cId="3811520578" sldId="8490"/>
            <ac:spMk id="2" creationId="{CF4D9ED1-5F98-4CB1-BBA8-56BBAC2543E7}"/>
          </ac:spMkLst>
        </pc:spChg>
        <pc:spChg chg="add mod">
          <ac:chgData name="Jimmy Hang" userId="0560c584-8a04-4947-8f95-7b56410d9edd" providerId="ADAL" clId="{ABCA8E04-EDE3-463D-8127-D2452636B313}" dt="2019-10-30T07:48:52.196" v="636"/>
          <ac:spMkLst>
            <pc:docMk/>
            <pc:sldMk cId="3811520578" sldId="8490"/>
            <ac:spMk id="3" creationId="{D3E8C1E0-5E82-40F4-8ECE-65C99E15BB79}"/>
          </ac:spMkLst>
        </pc:spChg>
      </pc:sldChg>
    </pc:docChg>
  </pc:docChgLst>
  <pc:docChgLst>
    <pc:chgData name="Jimmy Hang" userId="0560c584-8a04-4947-8f95-7b56410d9edd" providerId="ADAL" clId="{7CA49EF2-CAD2-44F2-BFE9-A679F6DCBE46}"/>
    <pc:docChg chg="undo redo custSel delSld modSld">
      <pc:chgData name="Jimmy Hang" userId="0560c584-8a04-4947-8f95-7b56410d9edd" providerId="ADAL" clId="{7CA49EF2-CAD2-44F2-BFE9-A679F6DCBE46}" dt="2019-11-26T14:32:38.194" v="355" actId="20577"/>
      <pc:docMkLst>
        <pc:docMk/>
      </pc:docMkLst>
      <pc:sldChg chg="modSp">
        <pc:chgData name="Jimmy Hang" userId="0560c584-8a04-4947-8f95-7b56410d9edd" providerId="ADAL" clId="{7CA49EF2-CAD2-44F2-BFE9-A679F6DCBE46}" dt="2019-11-26T07:41:11.470" v="202" actId="20577"/>
        <pc:sldMkLst>
          <pc:docMk/>
          <pc:sldMk cId="2058692817" sldId="256"/>
        </pc:sldMkLst>
        <pc:spChg chg="mod">
          <ac:chgData name="Jimmy Hang" userId="0560c584-8a04-4947-8f95-7b56410d9edd" providerId="ADAL" clId="{7CA49EF2-CAD2-44F2-BFE9-A679F6DCBE46}" dt="2019-11-26T07:41:11.470" v="202" actId="20577"/>
          <ac:spMkLst>
            <pc:docMk/>
            <pc:sldMk cId="2058692817" sldId="256"/>
            <ac:spMk id="2" creationId="{C0998DE5-70DC-4C12-944B-82767779E0B0}"/>
          </ac:spMkLst>
        </pc:spChg>
        <pc:spChg chg="mod">
          <ac:chgData name="Jimmy Hang" userId="0560c584-8a04-4947-8f95-7b56410d9edd" providerId="ADAL" clId="{7CA49EF2-CAD2-44F2-BFE9-A679F6DCBE46}" dt="2019-11-26T07:40:57.450" v="178" actId="20577"/>
          <ac:spMkLst>
            <pc:docMk/>
            <pc:sldMk cId="2058692817" sldId="256"/>
            <ac:spMk id="3" creationId="{5698C2CB-4953-4577-A358-3C05F6B0A09F}"/>
          </ac:spMkLst>
        </pc:spChg>
      </pc:sldChg>
      <pc:sldChg chg="modSp">
        <pc:chgData name="Jimmy Hang" userId="0560c584-8a04-4947-8f95-7b56410d9edd" providerId="ADAL" clId="{7CA49EF2-CAD2-44F2-BFE9-A679F6DCBE46}" dt="2019-11-26T07:42:26.897" v="326" actId="20577"/>
        <pc:sldMkLst>
          <pc:docMk/>
          <pc:sldMk cId="952152306" sldId="257"/>
        </pc:sldMkLst>
        <pc:spChg chg="mod">
          <ac:chgData name="Jimmy Hang" userId="0560c584-8a04-4947-8f95-7b56410d9edd" providerId="ADAL" clId="{7CA49EF2-CAD2-44F2-BFE9-A679F6DCBE46}" dt="2019-11-26T07:42:26.897" v="326" actId="20577"/>
          <ac:spMkLst>
            <pc:docMk/>
            <pc:sldMk cId="952152306" sldId="257"/>
            <ac:spMk id="3" creationId="{3FE3A136-6CE0-4C3F-B721-52085D693488}"/>
          </ac:spMkLst>
        </pc:spChg>
      </pc:sldChg>
      <pc:sldChg chg="modSp">
        <pc:chgData name="Jimmy Hang" userId="0560c584-8a04-4947-8f95-7b56410d9edd" providerId="ADAL" clId="{7CA49EF2-CAD2-44F2-BFE9-A679F6DCBE46}" dt="2019-11-26T07:40:19.579" v="146" actId="5793"/>
        <pc:sldMkLst>
          <pc:docMk/>
          <pc:sldMk cId="3167054944" sldId="5700"/>
        </pc:sldMkLst>
        <pc:spChg chg="mod">
          <ac:chgData name="Jimmy Hang" userId="0560c584-8a04-4947-8f95-7b56410d9edd" providerId="ADAL" clId="{7CA49EF2-CAD2-44F2-BFE9-A679F6DCBE46}" dt="2019-11-26T07:40:19.579" v="146" actId="5793"/>
          <ac:spMkLst>
            <pc:docMk/>
            <pc:sldMk cId="3167054944" sldId="5700"/>
            <ac:spMk id="4" creationId="{76A3B7E6-91A7-4F52-A253-74A5D6B11455}"/>
          </ac:spMkLst>
        </pc:spChg>
      </pc:sldChg>
      <pc:sldChg chg="modTransition">
        <pc:chgData name="Jimmy Hang" userId="0560c584-8a04-4947-8f95-7b56410d9edd" providerId="ADAL" clId="{7CA49EF2-CAD2-44F2-BFE9-A679F6DCBE46}" dt="2019-11-26T07:37:57.637" v="114"/>
        <pc:sldMkLst>
          <pc:docMk/>
          <pc:sldMk cId="756303493" sldId="5703"/>
        </pc:sldMkLst>
      </pc:sldChg>
      <pc:sldChg chg="modSp">
        <pc:chgData name="Jimmy Hang" userId="0560c584-8a04-4947-8f95-7b56410d9edd" providerId="ADAL" clId="{7CA49EF2-CAD2-44F2-BFE9-A679F6DCBE46}" dt="2019-11-26T07:42:14.808" v="310" actId="20577"/>
        <pc:sldMkLst>
          <pc:docMk/>
          <pc:sldMk cId="3811520578" sldId="8490"/>
        </pc:sldMkLst>
        <pc:spChg chg="mod">
          <ac:chgData name="Jimmy Hang" userId="0560c584-8a04-4947-8f95-7b56410d9edd" providerId="ADAL" clId="{7CA49EF2-CAD2-44F2-BFE9-A679F6DCBE46}" dt="2019-11-26T07:36:08.004" v="25" actId="20577"/>
          <ac:spMkLst>
            <pc:docMk/>
            <pc:sldMk cId="3811520578" sldId="8490"/>
            <ac:spMk id="2" creationId="{CF4D9ED1-5F98-4CB1-BBA8-56BBAC2543E7}"/>
          </ac:spMkLst>
        </pc:spChg>
        <pc:spChg chg="mod">
          <ac:chgData name="Jimmy Hang" userId="0560c584-8a04-4947-8f95-7b56410d9edd" providerId="ADAL" clId="{7CA49EF2-CAD2-44F2-BFE9-A679F6DCBE46}" dt="2019-11-26T07:42:14.808" v="310" actId="20577"/>
          <ac:spMkLst>
            <pc:docMk/>
            <pc:sldMk cId="3811520578" sldId="8490"/>
            <ac:spMk id="38" creationId="{D3E8C1E0-5E82-40F4-8ECE-65C99E15BB79}"/>
          </ac:spMkLst>
        </pc:spChg>
      </pc:sldChg>
      <pc:sldMasterChg chg="delSldLayout">
        <pc:chgData name="Jimmy Hang" userId="0560c584-8a04-4947-8f95-7b56410d9edd" providerId="ADAL" clId="{7CA49EF2-CAD2-44F2-BFE9-A679F6DCBE46}" dt="2019-11-26T07:33:57.147" v="11" actId="2696"/>
        <pc:sldMasterMkLst>
          <pc:docMk/>
          <pc:sldMasterMk cId="4052415691" sldId="2147483660"/>
        </pc:sldMasterMkLst>
      </pc:sldMasterChg>
    </pc:docChg>
  </pc:docChgLst>
  <pc:docChgLst>
    <pc:chgData name="Jimmy Hang" userId="0560c584-8a04-4947-8f95-7b56410d9edd" providerId="ADAL" clId="{A86DC7E9-AA3B-4054-A5B5-F7C462317A9F}"/>
  </pc:docChgLst>
  <pc:docChgLst>
    <pc:chgData name="Jimmy Hang" userId="0560c584-8a04-4947-8f95-7b56410d9edd" providerId="ADAL" clId="{D1583885-F1BF-4188-95CE-BB6BD95007A3}"/>
    <pc:docChg chg="undo custSel mod addSld delSld modSld sldOrd">
      <pc:chgData name="Jimmy Hang" userId="0560c584-8a04-4947-8f95-7b56410d9edd" providerId="ADAL" clId="{D1583885-F1BF-4188-95CE-BB6BD95007A3}" dt="2019-12-09T07:24:23.183" v="1964"/>
      <pc:docMkLst>
        <pc:docMk/>
      </pc:docMkLst>
      <pc:sldChg chg="addSp delSp modSp ord">
        <pc:chgData name="Jimmy Hang" userId="0560c584-8a04-4947-8f95-7b56410d9edd" providerId="ADAL" clId="{D1583885-F1BF-4188-95CE-BB6BD95007A3}" dt="2019-12-07T08:18:46.021" v="1737"/>
        <pc:sldMkLst>
          <pc:docMk/>
          <pc:sldMk cId="2058692817" sldId="256"/>
        </pc:sldMkLst>
        <pc:spChg chg="mod">
          <ac:chgData name="Jimmy Hang" userId="0560c584-8a04-4947-8f95-7b56410d9edd" providerId="ADAL" clId="{D1583885-F1BF-4188-95CE-BB6BD95007A3}" dt="2019-12-05T20:41:31.155" v="13" actId="20577"/>
          <ac:spMkLst>
            <pc:docMk/>
            <pc:sldMk cId="2058692817" sldId="256"/>
            <ac:spMk id="2" creationId="{C0998DE5-70DC-4C12-944B-82767779E0B0}"/>
          </ac:spMkLst>
        </pc:spChg>
        <pc:spChg chg="mod">
          <ac:chgData name="Jimmy Hang" userId="0560c584-8a04-4947-8f95-7b56410d9edd" providerId="ADAL" clId="{D1583885-F1BF-4188-95CE-BB6BD95007A3}" dt="2019-12-05T19:46:16.728" v="5" actId="20577"/>
          <ac:spMkLst>
            <pc:docMk/>
            <pc:sldMk cId="2058692817" sldId="256"/>
            <ac:spMk id="3" creationId="{5698C2CB-4953-4577-A358-3C05F6B0A09F}"/>
          </ac:spMkLst>
        </pc:spChg>
        <pc:cxnChg chg="del">
          <ac:chgData name="Jimmy Hang" userId="0560c584-8a04-4947-8f95-7b56410d9edd" providerId="ADAL" clId="{D1583885-F1BF-4188-95CE-BB6BD95007A3}" dt="2019-12-05T20:41:24.657" v="11" actId="26606"/>
          <ac:cxnSpMkLst>
            <pc:docMk/>
            <pc:sldMk cId="2058692817" sldId="256"/>
            <ac:cxnSpMk id="25" creationId="{E126E481-B945-4179-BD79-05E96E9B29E1}"/>
          </ac:cxnSpMkLst>
        </pc:cxnChg>
        <pc:cxnChg chg="add">
          <ac:chgData name="Jimmy Hang" userId="0560c584-8a04-4947-8f95-7b56410d9edd" providerId="ADAL" clId="{D1583885-F1BF-4188-95CE-BB6BD95007A3}" dt="2019-12-05T20:41:24.657" v="11" actId="26606"/>
          <ac:cxnSpMkLst>
            <pc:docMk/>
            <pc:sldMk cId="2058692817" sldId="256"/>
            <ac:cxnSpMk id="30" creationId="{E126E481-B945-4179-BD79-05E96E9B29E1}"/>
          </ac:cxnSpMkLst>
        </pc:cxnChg>
      </pc:sldChg>
      <pc:sldChg chg="addSp delSp modSp">
        <pc:chgData name="Jimmy Hang" userId="0560c584-8a04-4947-8f95-7b56410d9edd" providerId="ADAL" clId="{D1583885-F1BF-4188-95CE-BB6BD95007A3}" dt="2019-12-07T10:47:14.922" v="1769" actId="26606"/>
        <pc:sldMkLst>
          <pc:docMk/>
          <pc:sldMk cId="952152306" sldId="257"/>
        </pc:sldMkLst>
        <pc:spChg chg="mod">
          <ac:chgData name="Jimmy Hang" userId="0560c584-8a04-4947-8f95-7b56410d9edd" providerId="ADAL" clId="{D1583885-F1BF-4188-95CE-BB6BD95007A3}" dt="2019-12-07T10:47:14.922" v="1769" actId="26606"/>
          <ac:spMkLst>
            <pc:docMk/>
            <pc:sldMk cId="952152306" sldId="257"/>
            <ac:spMk id="2" creationId="{F2F41AA9-C737-40F3-9DF7-0925024B8559}"/>
          </ac:spMkLst>
        </pc:spChg>
        <pc:spChg chg="mod ord">
          <ac:chgData name="Jimmy Hang" userId="0560c584-8a04-4947-8f95-7b56410d9edd" providerId="ADAL" clId="{D1583885-F1BF-4188-95CE-BB6BD95007A3}" dt="2019-12-07T10:47:14.922" v="1769" actId="26606"/>
          <ac:spMkLst>
            <pc:docMk/>
            <pc:sldMk cId="952152306" sldId="257"/>
            <ac:spMk id="3" creationId="{3FE3A136-6CE0-4C3F-B721-52085D693488}"/>
          </ac:spMkLst>
        </pc:spChg>
        <pc:spChg chg="del">
          <ac:chgData name="Jimmy Hang" userId="0560c584-8a04-4947-8f95-7b56410d9edd" providerId="ADAL" clId="{D1583885-F1BF-4188-95CE-BB6BD95007A3}" dt="2019-12-07T10:47:14.922" v="1769" actId="26606"/>
          <ac:spMkLst>
            <pc:docMk/>
            <pc:sldMk cId="952152306" sldId="257"/>
            <ac:spMk id="12" creationId="{8D70B121-56F4-4848-B38B-182089D909FA}"/>
          </ac:spMkLst>
        </pc:spChg>
        <pc:spChg chg="add">
          <ac:chgData name="Jimmy Hang" userId="0560c584-8a04-4947-8f95-7b56410d9edd" providerId="ADAL" clId="{D1583885-F1BF-4188-95CE-BB6BD95007A3}" dt="2019-12-07T10:47:14.922" v="1769" actId="26606"/>
          <ac:spMkLst>
            <pc:docMk/>
            <pc:sldMk cId="952152306" sldId="257"/>
            <ac:spMk id="18" creationId="{92468898-5A6E-4D55-85EC-308E785EE06C}"/>
          </ac:spMkLst>
        </pc:spChg>
        <pc:spChg chg="add">
          <ac:chgData name="Jimmy Hang" userId="0560c584-8a04-4947-8f95-7b56410d9edd" providerId="ADAL" clId="{D1583885-F1BF-4188-95CE-BB6BD95007A3}" dt="2019-12-07T10:47:14.922" v="1769" actId="26606"/>
          <ac:spMkLst>
            <pc:docMk/>
            <pc:sldMk cId="952152306" sldId="257"/>
            <ac:spMk id="20" creationId="{3E23A947-2D45-4208-AE2B-64948C87A3EB}"/>
          </ac:spMkLst>
        </pc:spChg>
        <pc:spChg chg="add">
          <ac:chgData name="Jimmy Hang" userId="0560c584-8a04-4947-8f95-7b56410d9edd" providerId="ADAL" clId="{D1583885-F1BF-4188-95CE-BB6BD95007A3}" dt="2019-12-07T10:47:14.922" v="1769" actId="26606"/>
          <ac:spMkLst>
            <pc:docMk/>
            <pc:sldMk cId="952152306" sldId="257"/>
            <ac:spMk id="22" creationId="{E5BBB0F9-6A59-4D02-A9C7-A2D6516684CE}"/>
          </ac:spMkLst>
        </pc:spChg>
        <pc:picChg chg="add mod">
          <ac:chgData name="Jimmy Hang" userId="0560c584-8a04-4947-8f95-7b56410d9edd" providerId="ADAL" clId="{D1583885-F1BF-4188-95CE-BB6BD95007A3}" dt="2019-12-07T10:47:14.922" v="1769" actId="26606"/>
          <ac:picMkLst>
            <pc:docMk/>
            <pc:sldMk cId="952152306" sldId="257"/>
            <ac:picMk id="5" creationId="{19A78F04-2396-491A-B3B7-ED5AD018DC76}"/>
          </ac:picMkLst>
        </pc:picChg>
        <pc:cxnChg chg="del">
          <ac:chgData name="Jimmy Hang" userId="0560c584-8a04-4947-8f95-7b56410d9edd" providerId="ADAL" clId="{D1583885-F1BF-4188-95CE-BB6BD95007A3}" dt="2019-12-07T10:47:14.922" v="1769" actId="26606"/>
          <ac:cxnSpMkLst>
            <pc:docMk/>
            <pc:sldMk cId="952152306" sldId="257"/>
            <ac:cxnSpMk id="13" creationId="{2D72A2C9-F3CA-4216-8BAD-FA4C970C3C4E}"/>
          </ac:cxnSpMkLst>
        </pc:cxnChg>
      </pc:sldChg>
      <pc:sldChg chg="add">
        <pc:chgData name="Jimmy Hang" userId="0560c584-8a04-4947-8f95-7b56410d9edd" providerId="ADAL" clId="{D1583885-F1BF-4188-95CE-BB6BD95007A3}" dt="2019-12-07T08:18:33.862" v="1735"/>
        <pc:sldMkLst>
          <pc:docMk/>
          <pc:sldMk cId="160105492" sldId="258"/>
        </pc:sldMkLst>
      </pc:sldChg>
      <pc:sldChg chg="delSp modSp add mod setBg delDesignElem">
        <pc:chgData name="Jimmy Hang" userId="0560c584-8a04-4947-8f95-7b56410d9edd" providerId="ADAL" clId="{D1583885-F1BF-4188-95CE-BB6BD95007A3}" dt="2019-12-05T21:25:42.791" v="1229"/>
        <pc:sldMkLst>
          <pc:docMk/>
          <pc:sldMk cId="4147835928" sldId="272"/>
        </pc:sldMkLst>
        <pc:spChg chg="mod">
          <ac:chgData name="Jimmy Hang" userId="0560c584-8a04-4947-8f95-7b56410d9edd" providerId="ADAL" clId="{D1583885-F1BF-4188-95CE-BB6BD95007A3}" dt="2019-12-05T19:47:55.218" v="10" actId="26606"/>
          <ac:spMkLst>
            <pc:docMk/>
            <pc:sldMk cId="4147835928" sldId="272"/>
            <ac:spMk id="13" creationId="{00000000-0000-0000-0000-000000000000}"/>
          </ac:spMkLst>
        </pc:spChg>
        <pc:spChg chg="del">
          <ac:chgData name="Jimmy Hang" userId="0560c584-8a04-4947-8f95-7b56410d9edd" providerId="ADAL" clId="{D1583885-F1BF-4188-95CE-BB6BD95007A3}" dt="2019-12-05T19:47:15.016" v="8"/>
          <ac:spMkLst>
            <pc:docMk/>
            <pc:sldMk cId="4147835928" sldId="272"/>
            <ac:spMk id="25" creationId="{AB45A142-4255-493C-8284-5D566C121B10}"/>
          </ac:spMkLst>
        </pc:spChg>
        <pc:graphicFrameChg chg="mod modGraphic">
          <ac:chgData name="Jimmy Hang" userId="0560c584-8a04-4947-8f95-7b56410d9edd" providerId="ADAL" clId="{D1583885-F1BF-4188-95CE-BB6BD95007A3}" dt="2019-12-05T21:25:42.791" v="1229"/>
          <ac:graphicFrameMkLst>
            <pc:docMk/>
            <pc:sldMk cId="4147835928" sldId="272"/>
            <ac:graphicFrameMk id="20" creationId="{61B54009-458B-439B-88F2-D80109A2FE63}"/>
          </ac:graphicFrameMkLst>
        </pc:graphicFrameChg>
        <pc:cxnChg chg="del">
          <ac:chgData name="Jimmy Hang" userId="0560c584-8a04-4947-8f95-7b56410d9edd" providerId="ADAL" clId="{D1583885-F1BF-4188-95CE-BB6BD95007A3}" dt="2019-12-05T19:47:15.016" v="8"/>
          <ac:cxnSpMkLst>
            <pc:docMk/>
            <pc:sldMk cId="4147835928" sldId="272"/>
            <ac:cxnSpMk id="27" creationId="{38FB9660-F42F-4313-BBC4-47C007FE484C}"/>
          </ac:cxnSpMkLst>
        </pc:cxnChg>
      </pc:sldChg>
      <pc:sldChg chg="addSp delSp modSp">
        <pc:chgData name="Jimmy Hang" userId="0560c584-8a04-4947-8f95-7b56410d9edd" providerId="ADAL" clId="{D1583885-F1BF-4188-95CE-BB6BD95007A3}" dt="2019-12-06T08:46:58.735" v="1734" actId="20577"/>
        <pc:sldMkLst>
          <pc:docMk/>
          <pc:sldMk cId="3167054944" sldId="5700"/>
        </pc:sldMkLst>
        <pc:spChg chg="mod">
          <ac:chgData name="Jimmy Hang" userId="0560c584-8a04-4947-8f95-7b56410d9edd" providerId="ADAL" clId="{D1583885-F1BF-4188-95CE-BB6BD95007A3}" dt="2019-12-06T08:46:58.735" v="1734" actId="20577"/>
          <ac:spMkLst>
            <pc:docMk/>
            <pc:sldMk cId="3167054944" sldId="5700"/>
            <ac:spMk id="2" creationId="{17C5EC2E-8BDF-4BC2-9C48-EC29D617AD2D}"/>
          </ac:spMkLst>
        </pc:spChg>
        <pc:spChg chg="mod">
          <ac:chgData name="Jimmy Hang" userId="0560c584-8a04-4947-8f95-7b56410d9edd" providerId="ADAL" clId="{D1583885-F1BF-4188-95CE-BB6BD95007A3}" dt="2019-12-06T08:46:55.778" v="1733" actId="26606"/>
          <ac:spMkLst>
            <pc:docMk/>
            <pc:sldMk cId="3167054944" sldId="5700"/>
            <ac:spMk id="4" creationId="{76A3B7E6-91A7-4F52-A253-74A5D6B11455}"/>
          </ac:spMkLst>
        </pc:spChg>
        <pc:spChg chg="del">
          <ac:chgData name="Jimmy Hang" userId="0560c584-8a04-4947-8f95-7b56410d9edd" providerId="ADAL" clId="{D1583885-F1BF-4188-95CE-BB6BD95007A3}" dt="2019-12-06T08:46:55.778" v="1733" actId="26606"/>
          <ac:spMkLst>
            <pc:docMk/>
            <pc:sldMk cId="3167054944" sldId="5700"/>
            <ac:spMk id="9" creationId="{15911E3A-C35B-4EF7-A355-B84E9A14AF4D}"/>
          </ac:spMkLst>
        </pc:spChg>
        <pc:spChg chg="add">
          <ac:chgData name="Jimmy Hang" userId="0560c584-8a04-4947-8f95-7b56410d9edd" providerId="ADAL" clId="{D1583885-F1BF-4188-95CE-BB6BD95007A3}" dt="2019-12-06T08:46:55.778" v="1733" actId="26606"/>
          <ac:spMkLst>
            <pc:docMk/>
            <pc:sldMk cId="3167054944" sldId="5700"/>
            <ac:spMk id="42" creationId="{8D70B121-56F4-4848-B38B-182089D909FA}"/>
          </ac:spMkLst>
        </pc:spChg>
        <pc:grpChg chg="del">
          <ac:chgData name="Jimmy Hang" userId="0560c584-8a04-4947-8f95-7b56410d9edd" providerId="ADAL" clId="{D1583885-F1BF-4188-95CE-BB6BD95007A3}" dt="2019-12-06T08:46:55.778" v="1733" actId="26606"/>
          <ac:grpSpMkLst>
            <pc:docMk/>
            <pc:sldMk cId="3167054944" sldId="5700"/>
            <ac:grpSpMk id="11" creationId="{E21ADB3D-AD65-44B4-847D-5E90E90A5D16}"/>
          </ac:grpSpMkLst>
        </pc:grpChg>
        <pc:grpChg chg="del">
          <ac:chgData name="Jimmy Hang" userId="0560c584-8a04-4947-8f95-7b56410d9edd" providerId="ADAL" clId="{D1583885-F1BF-4188-95CE-BB6BD95007A3}" dt="2019-12-06T08:46:55.778" v="1733" actId="26606"/>
          <ac:grpSpMkLst>
            <pc:docMk/>
            <pc:sldMk cId="3167054944" sldId="5700"/>
            <ac:grpSpMk id="34" creationId="{5F8A7F7F-DD1A-4F41-98AC-B9CE2A620CDC}"/>
          </ac:grpSpMkLst>
        </pc:grpChg>
        <pc:cxnChg chg="add">
          <ac:chgData name="Jimmy Hang" userId="0560c584-8a04-4947-8f95-7b56410d9edd" providerId="ADAL" clId="{D1583885-F1BF-4188-95CE-BB6BD95007A3}" dt="2019-12-06T08:46:55.778" v="1733" actId="26606"/>
          <ac:cxnSpMkLst>
            <pc:docMk/>
            <pc:sldMk cId="3167054944" sldId="5700"/>
            <ac:cxnSpMk id="44" creationId="{2D72A2C9-F3CA-4216-8BAD-FA4C970C3C4E}"/>
          </ac:cxnSpMkLst>
        </pc:cxnChg>
      </pc:sldChg>
      <pc:sldChg chg="ord modTransition">
        <pc:chgData name="Jimmy Hang" userId="0560c584-8a04-4947-8f95-7b56410d9edd" providerId="ADAL" clId="{D1583885-F1BF-4188-95CE-BB6BD95007A3}" dt="2019-12-09T07:24:23.183" v="1964"/>
        <pc:sldMkLst>
          <pc:docMk/>
          <pc:sldMk cId="756303493" sldId="5703"/>
        </pc:sldMkLst>
      </pc:sldChg>
      <pc:sldChg chg="add del modTransition">
        <pc:chgData name="Jimmy Hang" userId="0560c584-8a04-4947-8f95-7b56410d9edd" providerId="ADAL" clId="{D1583885-F1BF-4188-95CE-BB6BD95007A3}" dt="2019-12-05T21:21:57.425" v="1152"/>
        <pc:sldMkLst>
          <pc:docMk/>
          <pc:sldMk cId="2313361972" sldId="5716"/>
        </pc:sldMkLst>
      </pc:sldChg>
      <pc:sldChg chg="modSp">
        <pc:chgData name="Jimmy Hang" userId="0560c584-8a04-4947-8f95-7b56410d9edd" providerId="ADAL" clId="{D1583885-F1BF-4188-95CE-BB6BD95007A3}" dt="2019-12-05T21:31:53.104" v="1352" actId="20577"/>
        <pc:sldMkLst>
          <pc:docMk/>
          <pc:sldMk cId="3811520578" sldId="8490"/>
        </pc:sldMkLst>
        <pc:spChg chg="mod">
          <ac:chgData name="Jimmy Hang" userId="0560c584-8a04-4947-8f95-7b56410d9edd" providerId="ADAL" clId="{D1583885-F1BF-4188-95CE-BB6BD95007A3}" dt="2019-12-05T20:45:31.216" v="357" actId="20577"/>
          <ac:spMkLst>
            <pc:docMk/>
            <pc:sldMk cId="3811520578" sldId="8490"/>
            <ac:spMk id="2" creationId="{CF4D9ED1-5F98-4CB1-BBA8-56BBAC2543E7}"/>
          </ac:spMkLst>
        </pc:spChg>
        <pc:spChg chg="mod">
          <ac:chgData name="Jimmy Hang" userId="0560c584-8a04-4947-8f95-7b56410d9edd" providerId="ADAL" clId="{D1583885-F1BF-4188-95CE-BB6BD95007A3}" dt="2019-12-05T21:31:53.104" v="1352" actId="20577"/>
          <ac:spMkLst>
            <pc:docMk/>
            <pc:sldMk cId="3811520578" sldId="8490"/>
            <ac:spMk id="38" creationId="{D3E8C1E0-5E82-40F4-8ECE-65C99E15BB79}"/>
          </ac:spMkLst>
        </pc:spChg>
      </pc:sldChg>
      <pc:sldChg chg="addSp delSp modSp add mod setBg setClrOvrMap">
        <pc:chgData name="Jimmy Hang" userId="0560c584-8a04-4947-8f95-7b56410d9edd" providerId="ADAL" clId="{D1583885-F1BF-4188-95CE-BB6BD95007A3}" dt="2019-12-05T20:52:44.804" v="641" actId="20577"/>
        <pc:sldMkLst>
          <pc:docMk/>
          <pc:sldMk cId="3128143622" sldId="8491"/>
        </pc:sldMkLst>
        <pc:spChg chg="mod">
          <ac:chgData name="Jimmy Hang" userId="0560c584-8a04-4947-8f95-7b56410d9edd" providerId="ADAL" clId="{D1583885-F1BF-4188-95CE-BB6BD95007A3}" dt="2019-12-05T20:50:31.202" v="603" actId="26606"/>
          <ac:spMkLst>
            <pc:docMk/>
            <pc:sldMk cId="3128143622" sldId="8491"/>
            <ac:spMk id="2" creationId="{D9CC7709-BAF9-477D-9B73-DEF129E50B9E}"/>
          </ac:spMkLst>
        </pc:spChg>
        <pc:spChg chg="mod">
          <ac:chgData name="Jimmy Hang" userId="0560c584-8a04-4947-8f95-7b56410d9edd" providerId="ADAL" clId="{D1583885-F1BF-4188-95CE-BB6BD95007A3}" dt="2019-12-05T20:52:44.804" v="641" actId="20577"/>
          <ac:spMkLst>
            <pc:docMk/>
            <pc:sldMk cId="3128143622" sldId="8491"/>
            <ac:spMk id="3" creationId="{9C53C6E8-EE7C-4651-B1CB-C2AF7F633884}"/>
          </ac:spMkLst>
        </pc:spChg>
        <pc:spChg chg="add del">
          <ac:chgData name="Jimmy Hang" userId="0560c584-8a04-4947-8f95-7b56410d9edd" providerId="ADAL" clId="{D1583885-F1BF-4188-95CE-BB6BD95007A3}" dt="2019-12-05T20:50:31.170" v="602" actId="26606"/>
          <ac:spMkLst>
            <pc:docMk/>
            <pc:sldMk cId="3128143622" sldId="8491"/>
            <ac:spMk id="9" creationId="{867D4867-5BA7-4462-B2F6-A23F4A622AA7}"/>
          </ac:spMkLst>
        </pc:spChg>
        <pc:spChg chg="add">
          <ac:chgData name="Jimmy Hang" userId="0560c584-8a04-4947-8f95-7b56410d9edd" providerId="ADAL" clId="{D1583885-F1BF-4188-95CE-BB6BD95007A3}" dt="2019-12-05T20:50:31.202" v="603" actId="26606"/>
          <ac:spMkLst>
            <pc:docMk/>
            <pc:sldMk cId="3128143622" sldId="8491"/>
            <ac:spMk id="11" creationId="{CF236821-17FE-429B-8D2C-08E13A64EA40}"/>
          </ac:spMkLst>
        </pc:spChg>
        <pc:spChg chg="add">
          <ac:chgData name="Jimmy Hang" userId="0560c584-8a04-4947-8f95-7b56410d9edd" providerId="ADAL" clId="{D1583885-F1BF-4188-95CE-BB6BD95007A3}" dt="2019-12-05T20:50:31.202" v="603" actId="26606"/>
          <ac:spMkLst>
            <pc:docMk/>
            <pc:sldMk cId="3128143622" sldId="8491"/>
            <ac:spMk id="12" creationId="{0288C6B4-AFC3-407F-A595-EFFD38D4CCAF}"/>
          </ac:spMkLst>
        </pc:spChg>
        <pc:spChg chg="add">
          <ac:chgData name="Jimmy Hang" userId="0560c584-8a04-4947-8f95-7b56410d9edd" providerId="ADAL" clId="{D1583885-F1BF-4188-95CE-BB6BD95007A3}" dt="2019-12-05T20:50:31.202" v="603" actId="26606"/>
          <ac:spMkLst>
            <pc:docMk/>
            <pc:sldMk cId="3128143622" sldId="8491"/>
            <ac:spMk id="13" creationId="{C0BDBCD2-E081-43AB-9119-C55465E59757}"/>
          </ac:spMkLst>
        </pc:spChg>
        <pc:spChg chg="add">
          <ac:chgData name="Jimmy Hang" userId="0560c584-8a04-4947-8f95-7b56410d9edd" providerId="ADAL" clId="{D1583885-F1BF-4188-95CE-BB6BD95007A3}" dt="2019-12-05T20:50:31.202" v="603" actId="26606"/>
          <ac:spMkLst>
            <pc:docMk/>
            <pc:sldMk cId="3128143622" sldId="8491"/>
            <ac:spMk id="15" creationId="{98E79BE4-34FE-485A-98A5-92CE8F7C4743}"/>
          </ac:spMkLst>
        </pc:spChg>
        <pc:spChg chg="add">
          <ac:chgData name="Jimmy Hang" userId="0560c584-8a04-4947-8f95-7b56410d9edd" providerId="ADAL" clId="{D1583885-F1BF-4188-95CE-BB6BD95007A3}" dt="2019-12-05T20:50:31.202" v="603" actId="26606"/>
          <ac:spMkLst>
            <pc:docMk/>
            <pc:sldMk cId="3128143622" sldId="8491"/>
            <ac:spMk id="17" creationId="{7A5F0580-5EE9-419F-96EE-B6529EF6E7D0}"/>
          </ac:spMkLst>
        </pc:spChg>
        <pc:picChg chg="add mod">
          <ac:chgData name="Jimmy Hang" userId="0560c584-8a04-4947-8f95-7b56410d9edd" providerId="ADAL" clId="{D1583885-F1BF-4188-95CE-BB6BD95007A3}" dt="2019-12-05T20:50:45.033" v="606" actId="1076"/>
          <ac:picMkLst>
            <pc:docMk/>
            <pc:sldMk cId="3128143622" sldId="8491"/>
            <ac:picMk id="4" creationId="{D3532ED9-FA94-4B70-9476-3569551610B0}"/>
          </ac:picMkLst>
        </pc:picChg>
      </pc:sldChg>
      <pc:sldChg chg="addSp delSp modSp add mod setBg setClrOvrMap">
        <pc:chgData name="Jimmy Hang" userId="0560c584-8a04-4947-8f95-7b56410d9edd" providerId="ADAL" clId="{D1583885-F1BF-4188-95CE-BB6BD95007A3}" dt="2019-12-05T21:00:20.601" v="1012" actId="20577"/>
        <pc:sldMkLst>
          <pc:docMk/>
          <pc:sldMk cId="435366088" sldId="8492"/>
        </pc:sldMkLst>
        <pc:spChg chg="mod">
          <ac:chgData name="Jimmy Hang" userId="0560c584-8a04-4947-8f95-7b56410d9edd" providerId="ADAL" clId="{D1583885-F1BF-4188-95CE-BB6BD95007A3}" dt="2019-12-05T21:00:05.782" v="1010" actId="26606"/>
          <ac:spMkLst>
            <pc:docMk/>
            <pc:sldMk cId="435366088" sldId="8492"/>
            <ac:spMk id="2" creationId="{BBEE4412-0015-41B3-A579-23E6EBDBBFDD}"/>
          </ac:spMkLst>
        </pc:spChg>
        <pc:spChg chg="mod">
          <ac:chgData name="Jimmy Hang" userId="0560c584-8a04-4947-8f95-7b56410d9edd" providerId="ADAL" clId="{D1583885-F1BF-4188-95CE-BB6BD95007A3}" dt="2019-12-05T21:00:20.601" v="1012" actId="20577"/>
          <ac:spMkLst>
            <pc:docMk/>
            <pc:sldMk cId="435366088" sldId="8492"/>
            <ac:spMk id="3" creationId="{A7037B83-1DC7-48C1-8C6E-6354594D605C}"/>
          </ac:spMkLst>
        </pc:spChg>
        <pc:spChg chg="add del">
          <ac:chgData name="Jimmy Hang" userId="0560c584-8a04-4947-8f95-7b56410d9edd" providerId="ADAL" clId="{D1583885-F1BF-4188-95CE-BB6BD95007A3}" dt="2019-12-05T21:00:05.751" v="1009" actId="26606"/>
          <ac:spMkLst>
            <pc:docMk/>
            <pc:sldMk cId="435366088" sldId="8492"/>
            <ac:spMk id="11" creationId="{C991AD47-9C99-472F-BDAA-21B183F33947}"/>
          </ac:spMkLst>
        </pc:spChg>
        <pc:spChg chg="add del">
          <ac:chgData name="Jimmy Hang" userId="0560c584-8a04-4947-8f95-7b56410d9edd" providerId="ADAL" clId="{D1583885-F1BF-4188-95CE-BB6BD95007A3}" dt="2019-12-05T21:00:05.751" v="1009" actId="26606"/>
          <ac:spMkLst>
            <pc:docMk/>
            <pc:sldMk cId="435366088" sldId="8492"/>
            <ac:spMk id="13" creationId="{9E706731-3860-4E73-9335-A870F6741F0B}"/>
          </ac:spMkLst>
        </pc:spChg>
        <pc:spChg chg="add del">
          <ac:chgData name="Jimmy Hang" userId="0560c584-8a04-4947-8f95-7b56410d9edd" providerId="ADAL" clId="{D1583885-F1BF-4188-95CE-BB6BD95007A3}" dt="2019-12-05T21:00:05.751" v="1009" actId="26606"/>
          <ac:spMkLst>
            <pc:docMk/>
            <pc:sldMk cId="435366088" sldId="8492"/>
            <ac:spMk id="15" creationId="{CD2ED21F-DC95-4AD1-8327-D561F5FCA3A6}"/>
          </ac:spMkLst>
        </pc:spChg>
        <pc:spChg chg="add">
          <ac:chgData name="Jimmy Hang" userId="0560c584-8a04-4947-8f95-7b56410d9edd" providerId="ADAL" clId="{D1583885-F1BF-4188-95CE-BB6BD95007A3}" dt="2019-12-05T21:00:05.782" v="1010" actId="26606"/>
          <ac:spMkLst>
            <pc:docMk/>
            <pc:sldMk cId="435366088" sldId="8492"/>
            <ac:spMk id="17" creationId="{1778637B-5DB8-4A75-B2E6-FC2B1BB9A7DB}"/>
          </ac:spMkLst>
        </pc:spChg>
        <pc:spChg chg="add">
          <ac:chgData name="Jimmy Hang" userId="0560c584-8a04-4947-8f95-7b56410d9edd" providerId="ADAL" clId="{D1583885-F1BF-4188-95CE-BB6BD95007A3}" dt="2019-12-05T21:00:05.782" v="1010" actId="26606"/>
          <ac:spMkLst>
            <pc:docMk/>
            <pc:sldMk cId="435366088" sldId="8492"/>
            <ac:spMk id="18" creationId="{799A8B4F-0FED-46C0-9186-5A8E116D8744}"/>
          </ac:spMkLst>
        </pc:spChg>
        <pc:spChg chg="add">
          <ac:chgData name="Jimmy Hang" userId="0560c584-8a04-4947-8f95-7b56410d9edd" providerId="ADAL" clId="{D1583885-F1BF-4188-95CE-BB6BD95007A3}" dt="2019-12-05T21:00:05.782" v="1010" actId="26606"/>
          <ac:spMkLst>
            <pc:docMk/>
            <pc:sldMk cId="435366088" sldId="8492"/>
            <ac:spMk id="19" creationId="{0035A30C-45F3-4EFB-B2E8-6E2A11843D39}"/>
          </ac:spMkLst>
        </pc:spChg>
        <pc:spChg chg="add">
          <ac:chgData name="Jimmy Hang" userId="0560c584-8a04-4947-8f95-7b56410d9edd" providerId="ADAL" clId="{D1583885-F1BF-4188-95CE-BB6BD95007A3}" dt="2019-12-05T21:00:05.782" v="1010" actId="26606"/>
          <ac:spMkLst>
            <pc:docMk/>
            <pc:sldMk cId="435366088" sldId="8492"/>
            <ac:spMk id="21" creationId="{38A69B74-22E3-47CC-823F-18BE7930C814}"/>
          </ac:spMkLst>
        </pc:spChg>
        <pc:picChg chg="add mod ord">
          <ac:chgData name="Jimmy Hang" userId="0560c584-8a04-4947-8f95-7b56410d9edd" providerId="ADAL" clId="{D1583885-F1BF-4188-95CE-BB6BD95007A3}" dt="2019-12-05T21:00:05.782" v="1010" actId="26606"/>
          <ac:picMkLst>
            <pc:docMk/>
            <pc:sldMk cId="435366088" sldId="8492"/>
            <ac:picMk id="4" creationId="{7D26DE32-01E1-4A75-88BF-5C33FDD35987}"/>
          </ac:picMkLst>
        </pc:picChg>
        <pc:picChg chg="add mod ord">
          <ac:chgData name="Jimmy Hang" userId="0560c584-8a04-4947-8f95-7b56410d9edd" providerId="ADAL" clId="{D1583885-F1BF-4188-95CE-BB6BD95007A3}" dt="2019-12-05T21:00:05.782" v="1010" actId="26606"/>
          <ac:picMkLst>
            <pc:docMk/>
            <pc:sldMk cId="435366088" sldId="8492"/>
            <ac:picMk id="5" creationId="{2F92E4FD-361D-4B4E-9F91-AEA6BB06A3D8}"/>
          </ac:picMkLst>
        </pc:picChg>
        <pc:picChg chg="add mod">
          <ac:chgData name="Jimmy Hang" userId="0560c584-8a04-4947-8f95-7b56410d9edd" providerId="ADAL" clId="{D1583885-F1BF-4188-95CE-BB6BD95007A3}" dt="2019-12-05T21:00:05.782" v="1010" actId="26606"/>
          <ac:picMkLst>
            <pc:docMk/>
            <pc:sldMk cId="435366088" sldId="8492"/>
            <ac:picMk id="6" creationId="{6CDD0341-A738-4304-983A-68A9F5058A43}"/>
          </ac:picMkLst>
        </pc:picChg>
        <pc:picChg chg="add">
          <ac:chgData name="Jimmy Hang" userId="0560c584-8a04-4947-8f95-7b56410d9edd" providerId="ADAL" clId="{D1583885-F1BF-4188-95CE-BB6BD95007A3}" dt="2019-12-05T21:00:05.782" v="1010" actId="26606"/>
          <ac:picMkLst>
            <pc:docMk/>
            <pc:sldMk cId="435366088" sldId="8492"/>
            <ac:picMk id="20" creationId="{DA6861EE-7660-46C9-80BD-173B8F7454B8}"/>
          </ac:picMkLst>
        </pc:picChg>
      </pc:sldChg>
      <pc:sldChg chg="addSp delSp modSp add mod setBg">
        <pc:chgData name="Jimmy Hang" userId="0560c584-8a04-4947-8f95-7b56410d9edd" providerId="ADAL" clId="{D1583885-F1BF-4188-95CE-BB6BD95007A3}" dt="2019-12-06T08:29:19.353" v="1374" actId="20577"/>
        <pc:sldMkLst>
          <pc:docMk/>
          <pc:sldMk cId="1538133568" sldId="8493"/>
        </pc:sldMkLst>
        <pc:spChg chg="mod">
          <ac:chgData name="Jimmy Hang" userId="0560c584-8a04-4947-8f95-7b56410d9edd" providerId="ADAL" clId="{D1583885-F1BF-4188-95CE-BB6BD95007A3}" dt="2019-12-05T21:02:03.590" v="1115" actId="26606"/>
          <ac:spMkLst>
            <pc:docMk/>
            <pc:sldMk cId="1538133568" sldId="8493"/>
            <ac:spMk id="2" creationId="{4EF09C23-DA4C-4B69-B2AF-BEF92676B394}"/>
          </ac:spMkLst>
        </pc:spChg>
        <pc:spChg chg="del mod">
          <ac:chgData name="Jimmy Hang" userId="0560c584-8a04-4947-8f95-7b56410d9edd" providerId="ADAL" clId="{D1583885-F1BF-4188-95CE-BB6BD95007A3}" dt="2019-12-05T21:02:03.590" v="1115" actId="26606"/>
          <ac:spMkLst>
            <pc:docMk/>
            <pc:sldMk cId="1538133568" sldId="8493"/>
            <ac:spMk id="3" creationId="{98EC7B23-9B37-4862-88A7-ECCC6FD36345}"/>
          </ac:spMkLst>
        </pc:spChg>
        <pc:spChg chg="add">
          <ac:chgData name="Jimmy Hang" userId="0560c584-8a04-4947-8f95-7b56410d9edd" providerId="ADAL" clId="{D1583885-F1BF-4188-95CE-BB6BD95007A3}" dt="2019-12-05T21:02:03.590" v="1115" actId="26606"/>
          <ac:spMkLst>
            <pc:docMk/>
            <pc:sldMk cId="1538133568" sldId="8493"/>
            <ac:spMk id="10" creationId="{46C2E80F-49A6-4372-B103-219D417A55ED}"/>
          </ac:spMkLst>
        </pc:spChg>
        <pc:graphicFrameChg chg="add mod">
          <ac:chgData name="Jimmy Hang" userId="0560c584-8a04-4947-8f95-7b56410d9edd" providerId="ADAL" clId="{D1583885-F1BF-4188-95CE-BB6BD95007A3}" dt="2019-12-06T08:29:19.353" v="1374" actId="20577"/>
          <ac:graphicFrameMkLst>
            <pc:docMk/>
            <pc:sldMk cId="1538133568" sldId="8493"/>
            <ac:graphicFrameMk id="5" creationId="{1CDFF2B6-10E8-48B7-9FAE-E2F3698111BA}"/>
          </ac:graphicFrameMkLst>
        </pc:graphicFrameChg>
      </pc:sldChg>
      <pc:sldChg chg="addSp delSp modSp add mod setBg setClrOvrMap">
        <pc:chgData name="Jimmy Hang" userId="0560c584-8a04-4947-8f95-7b56410d9edd" providerId="ADAL" clId="{D1583885-F1BF-4188-95CE-BB6BD95007A3}" dt="2019-12-06T08:33:52.694" v="1414" actId="114"/>
        <pc:sldMkLst>
          <pc:docMk/>
          <pc:sldMk cId="851958842" sldId="8494"/>
        </pc:sldMkLst>
        <pc:spChg chg="mod ord">
          <ac:chgData name="Jimmy Hang" userId="0560c584-8a04-4947-8f95-7b56410d9edd" providerId="ADAL" clId="{D1583885-F1BF-4188-95CE-BB6BD95007A3}" dt="2019-12-05T21:22:54.777" v="1178" actId="26606"/>
          <ac:spMkLst>
            <pc:docMk/>
            <pc:sldMk cId="851958842" sldId="8494"/>
            <ac:spMk id="2" creationId="{20F218FF-10FC-46A4-99F8-71FC00D746C2}"/>
          </ac:spMkLst>
        </pc:spChg>
        <pc:spChg chg="del">
          <ac:chgData name="Jimmy Hang" userId="0560c584-8a04-4947-8f95-7b56410d9edd" providerId="ADAL" clId="{D1583885-F1BF-4188-95CE-BB6BD95007A3}" dt="2019-12-05T21:09:28.940" v="1134" actId="931"/>
          <ac:spMkLst>
            <pc:docMk/>
            <pc:sldMk cId="851958842" sldId="8494"/>
            <ac:spMk id="3" creationId="{76600D34-B9CB-4334-853A-95E91FA3CAC4}"/>
          </ac:spMkLst>
        </pc:spChg>
        <pc:spChg chg="add del mod">
          <ac:chgData name="Jimmy Hang" userId="0560c584-8a04-4947-8f95-7b56410d9edd" providerId="ADAL" clId="{D1583885-F1BF-4188-95CE-BB6BD95007A3}" dt="2019-12-05T21:22:54.777" v="1178" actId="26606"/>
          <ac:spMkLst>
            <pc:docMk/>
            <pc:sldMk cId="851958842" sldId="8494"/>
            <ac:spMk id="7" creationId="{31B1A7B2-792D-45A2-AD18-125D2270BB69}"/>
          </ac:spMkLst>
        </pc:spChg>
        <pc:spChg chg="add del">
          <ac:chgData name="Jimmy Hang" userId="0560c584-8a04-4947-8f95-7b56410d9edd" providerId="ADAL" clId="{D1583885-F1BF-4188-95CE-BB6BD95007A3}" dt="2019-12-05T21:09:53.329" v="1142" actId="26606"/>
          <ac:spMkLst>
            <pc:docMk/>
            <pc:sldMk cId="851958842" sldId="8494"/>
            <ac:spMk id="9" creationId="{A4F6E6AE-BECD-4B30-8D94-00690036A626}"/>
          </ac:spMkLst>
        </pc:spChg>
        <pc:spChg chg="add del">
          <ac:chgData name="Jimmy Hang" userId="0560c584-8a04-4947-8f95-7b56410d9edd" providerId="ADAL" clId="{D1583885-F1BF-4188-95CE-BB6BD95007A3}" dt="2019-12-05T21:09:38.644" v="1138" actId="26606"/>
          <ac:spMkLst>
            <pc:docMk/>
            <pc:sldMk cId="851958842" sldId="8494"/>
            <ac:spMk id="10" creationId="{AB45A142-4255-493C-8284-5D566C121B10}"/>
          </ac:spMkLst>
        </pc:spChg>
        <pc:spChg chg="add del">
          <ac:chgData name="Jimmy Hang" userId="0560c584-8a04-4947-8f95-7b56410d9edd" providerId="ADAL" clId="{D1583885-F1BF-4188-95CE-BB6BD95007A3}" dt="2019-12-05T21:09:48.825" v="1140" actId="26606"/>
          <ac:spMkLst>
            <pc:docMk/>
            <pc:sldMk cId="851958842" sldId="8494"/>
            <ac:spMk id="14" creationId="{1DB7C82F-AB7E-4F0C-B829-FA1B9C415180}"/>
          </ac:spMkLst>
        </pc:spChg>
        <pc:spChg chg="add del">
          <ac:chgData name="Jimmy Hang" userId="0560c584-8a04-4947-8f95-7b56410d9edd" providerId="ADAL" clId="{D1583885-F1BF-4188-95CE-BB6BD95007A3}" dt="2019-12-05T21:09:58.246" v="1144" actId="26606"/>
          <ac:spMkLst>
            <pc:docMk/>
            <pc:sldMk cId="851958842" sldId="8494"/>
            <ac:spMk id="18" creationId="{AB45A142-4255-493C-8284-5D566C121B10}"/>
          </ac:spMkLst>
        </pc:spChg>
        <pc:spChg chg="add del">
          <ac:chgData name="Jimmy Hang" userId="0560c584-8a04-4947-8f95-7b56410d9edd" providerId="ADAL" clId="{D1583885-F1BF-4188-95CE-BB6BD95007A3}" dt="2019-12-05T21:22:54.777" v="1178" actId="26606"/>
          <ac:spMkLst>
            <pc:docMk/>
            <pc:sldMk cId="851958842" sldId="8494"/>
            <ac:spMk id="21" creationId="{1DB7C82F-AB7E-4F0C-B829-FA1B9C415180}"/>
          </ac:spMkLst>
        </pc:spChg>
        <pc:spChg chg="add del">
          <ac:chgData name="Jimmy Hang" userId="0560c584-8a04-4947-8f95-7b56410d9edd" providerId="ADAL" clId="{D1583885-F1BF-4188-95CE-BB6BD95007A3}" dt="2019-12-05T21:22:48.519" v="1175" actId="26606"/>
          <ac:spMkLst>
            <pc:docMk/>
            <pc:sldMk cId="851958842" sldId="8494"/>
            <ac:spMk id="26" creationId="{8D70B121-56F4-4848-B38B-182089D909FA}"/>
          </ac:spMkLst>
        </pc:spChg>
        <pc:spChg chg="add">
          <ac:chgData name="Jimmy Hang" userId="0560c584-8a04-4947-8f95-7b56410d9edd" providerId="ADAL" clId="{D1583885-F1BF-4188-95CE-BB6BD95007A3}" dt="2019-12-05T21:22:54.777" v="1178" actId="26606"/>
          <ac:spMkLst>
            <pc:docMk/>
            <pc:sldMk cId="851958842" sldId="8494"/>
            <ac:spMk id="29" creationId="{8D70B121-56F4-4848-B38B-182089D909FA}"/>
          </ac:spMkLst>
        </pc:spChg>
        <pc:spChg chg="add mod">
          <ac:chgData name="Jimmy Hang" userId="0560c584-8a04-4947-8f95-7b56410d9edd" providerId="ADAL" clId="{D1583885-F1BF-4188-95CE-BB6BD95007A3}" dt="2019-12-06T08:33:52.694" v="1414" actId="114"/>
          <ac:spMkLst>
            <pc:docMk/>
            <pc:sldMk cId="851958842" sldId="8494"/>
            <ac:spMk id="31" creationId="{31B1A7B2-792D-45A2-AD18-125D2270BB69}"/>
          </ac:spMkLst>
        </pc:spChg>
        <pc:picChg chg="add del mod">
          <ac:chgData name="Jimmy Hang" userId="0560c584-8a04-4947-8f95-7b56410d9edd" providerId="ADAL" clId="{D1583885-F1BF-4188-95CE-BB6BD95007A3}" dt="2019-12-05T21:22:33.886" v="1173" actId="478"/>
          <ac:picMkLst>
            <pc:docMk/>
            <pc:sldMk cId="851958842" sldId="8494"/>
            <ac:picMk id="5" creationId="{EF42BFFC-1576-4F7E-8738-FB75CA88E3A9}"/>
          </ac:picMkLst>
        </pc:picChg>
        <pc:picChg chg="add del">
          <ac:chgData name="Jimmy Hang" userId="0560c584-8a04-4947-8f95-7b56410d9edd" providerId="ADAL" clId="{D1583885-F1BF-4188-95CE-BB6BD95007A3}" dt="2019-12-05T21:09:53.329" v="1142" actId="26606"/>
          <ac:picMkLst>
            <pc:docMk/>
            <pc:sldMk cId="851958842" sldId="8494"/>
            <ac:picMk id="16" creationId="{54DDEBDD-D8BD-41A6-8A0D-B00E3768B0F9}"/>
          </ac:picMkLst>
        </pc:picChg>
        <pc:picChg chg="add del">
          <ac:chgData name="Jimmy Hang" userId="0560c584-8a04-4947-8f95-7b56410d9edd" providerId="ADAL" clId="{D1583885-F1BF-4188-95CE-BB6BD95007A3}" dt="2019-12-05T21:22:54.752" v="1177" actId="26606"/>
          <ac:picMkLst>
            <pc:docMk/>
            <pc:sldMk cId="851958842" sldId="8494"/>
            <ac:picMk id="25" creationId="{1C72A581-4B6E-415A-88ED-6992130A232B}"/>
          </ac:picMkLst>
        </pc:picChg>
        <pc:picChg chg="add del">
          <ac:chgData name="Jimmy Hang" userId="0560c584-8a04-4947-8f95-7b56410d9edd" providerId="ADAL" clId="{D1583885-F1BF-4188-95CE-BB6BD95007A3}" dt="2019-12-05T21:22:54.752" v="1177" actId="26606"/>
          <ac:picMkLst>
            <pc:docMk/>
            <pc:sldMk cId="851958842" sldId="8494"/>
            <ac:picMk id="27" creationId="{EDAB79F1-BF3B-46F5-920C-B650D49E6B7A}"/>
          </ac:picMkLst>
        </pc:picChg>
        <pc:picChg chg="add del">
          <ac:chgData name="Jimmy Hang" userId="0560c584-8a04-4947-8f95-7b56410d9edd" providerId="ADAL" clId="{D1583885-F1BF-4188-95CE-BB6BD95007A3}" dt="2019-12-05T21:09:14.409" v="1133"/>
          <ac:picMkLst>
            <pc:docMk/>
            <pc:sldMk cId="851958842" sldId="8494"/>
            <ac:picMk id="1026" creationId="{D328078F-4769-44B9-9DEF-8C12708EDA45}"/>
          </ac:picMkLst>
        </pc:picChg>
        <pc:cxnChg chg="add del">
          <ac:chgData name="Jimmy Hang" userId="0560c584-8a04-4947-8f95-7b56410d9edd" providerId="ADAL" clId="{D1583885-F1BF-4188-95CE-BB6BD95007A3}" dt="2019-12-05T21:09:38.644" v="1138" actId="26606"/>
          <ac:cxnSpMkLst>
            <pc:docMk/>
            <pc:sldMk cId="851958842" sldId="8494"/>
            <ac:cxnSpMk id="12" creationId="{38FB9660-F42F-4313-BBC4-47C007FE484C}"/>
          </ac:cxnSpMkLst>
        </pc:cxnChg>
        <pc:cxnChg chg="add del">
          <ac:chgData name="Jimmy Hang" userId="0560c584-8a04-4947-8f95-7b56410d9edd" providerId="ADAL" clId="{D1583885-F1BF-4188-95CE-BB6BD95007A3}" dt="2019-12-05T21:09:58.246" v="1144" actId="26606"/>
          <ac:cxnSpMkLst>
            <pc:docMk/>
            <pc:sldMk cId="851958842" sldId="8494"/>
            <ac:cxnSpMk id="19" creationId="{38FB9660-F42F-4313-BBC4-47C007FE484C}"/>
          </ac:cxnSpMkLst>
        </pc:cxnChg>
        <pc:cxnChg chg="add del">
          <ac:chgData name="Jimmy Hang" userId="0560c584-8a04-4947-8f95-7b56410d9edd" providerId="ADAL" clId="{D1583885-F1BF-4188-95CE-BB6BD95007A3}" dt="2019-12-05T21:22:48.519" v="1175" actId="26606"/>
          <ac:cxnSpMkLst>
            <pc:docMk/>
            <pc:sldMk cId="851958842" sldId="8494"/>
            <ac:cxnSpMk id="28" creationId="{2D72A2C9-F3CA-4216-8BAD-FA4C970C3C4E}"/>
          </ac:cxnSpMkLst>
        </pc:cxnChg>
        <pc:cxnChg chg="add">
          <ac:chgData name="Jimmy Hang" userId="0560c584-8a04-4947-8f95-7b56410d9edd" providerId="ADAL" clId="{D1583885-F1BF-4188-95CE-BB6BD95007A3}" dt="2019-12-05T21:22:54.777" v="1178" actId="26606"/>
          <ac:cxnSpMkLst>
            <pc:docMk/>
            <pc:sldMk cId="851958842" sldId="8494"/>
            <ac:cxnSpMk id="30" creationId="{2D72A2C9-F3CA-4216-8BAD-FA4C970C3C4E}"/>
          </ac:cxnSpMkLst>
        </pc:cxnChg>
      </pc:sldChg>
      <pc:sldChg chg="addSp delSp modSp add mod setBg">
        <pc:chgData name="Jimmy Hang" userId="0560c584-8a04-4947-8f95-7b56410d9edd" providerId="ADAL" clId="{D1583885-F1BF-4188-95CE-BB6BD95007A3}" dt="2019-12-07T10:52:27.810" v="1963" actId="20577"/>
        <pc:sldMkLst>
          <pc:docMk/>
          <pc:sldMk cId="2336579432" sldId="8495"/>
        </pc:sldMkLst>
        <pc:spChg chg="mod">
          <ac:chgData name="Jimmy Hang" userId="0560c584-8a04-4947-8f95-7b56410d9edd" providerId="ADAL" clId="{D1583885-F1BF-4188-95CE-BB6BD95007A3}" dt="2019-12-05T21:29:21.487" v="1267" actId="26606"/>
          <ac:spMkLst>
            <pc:docMk/>
            <pc:sldMk cId="2336579432" sldId="8495"/>
            <ac:spMk id="2" creationId="{03DF9788-6566-4016-91A7-BBA834622F6D}"/>
          </ac:spMkLst>
        </pc:spChg>
        <pc:spChg chg="del mod">
          <ac:chgData name="Jimmy Hang" userId="0560c584-8a04-4947-8f95-7b56410d9edd" providerId="ADAL" clId="{D1583885-F1BF-4188-95CE-BB6BD95007A3}" dt="2019-12-05T21:29:21.487" v="1267" actId="26606"/>
          <ac:spMkLst>
            <pc:docMk/>
            <pc:sldMk cId="2336579432" sldId="8495"/>
            <ac:spMk id="3" creationId="{C2FA1003-CA06-4335-989F-FC35C87FC907}"/>
          </ac:spMkLst>
        </pc:spChg>
        <pc:spChg chg="add mod">
          <ac:chgData name="Jimmy Hang" userId="0560c584-8a04-4947-8f95-7b56410d9edd" providerId="ADAL" clId="{D1583885-F1BF-4188-95CE-BB6BD95007A3}" dt="2019-12-07T10:52:27.810" v="1963" actId="20577"/>
          <ac:spMkLst>
            <pc:docMk/>
            <pc:sldMk cId="2336579432" sldId="8495"/>
            <ac:spMk id="6" creationId="{50F6A32D-C2FD-4FD9-A9F8-FC17679C29D6}"/>
          </ac:spMkLst>
        </pc:spChg>
        <pc:spChg chg="add del">
          <ac:chgData name="Jimmy Hang" userId="0560c584-8a04-4947-8f95-7b56410d9edd" providerId="ADAL" clId="{D1583885-F1BF-4188-95CE-BB6BD95007A3}" dt="2019-12-05T21:29:21.487" v="1267" actId="26606"/>
          <ac:spMkLst>
            <pc:docMk/>
            <pc:sldMk cId="2336579432" sldId="8495"/>
            <ac:spMk id="8" creationId="{8D70B121-56F4-4848-B38B-182089D909FA}"/>
          </ac:spMkLst>
        </pc:spChg>
        <pc:spChg chg="add">
          <ac:chgData name="Jimmy Hang" userId="0560c584-8a04-4947-8f95-7b56410d9edd" providerId="ADAL" clId="{D1583885-F1BF-4188-95CE-BB6BD95007A3}" dt="2019-12-05T21:29:21.487" v="1267" actId="26606"/>
          <ac:spMkLst>
            <pc:docMk/>
            <pc:sldMk cId="2336579432" sldId="8495"/>
            <ac:spMk id="15" creationId="{823AC064-BC96-4F32-8AE1-B2FD38754823}"/>
          </ac:spMkLst>
        </pc:spChg>
        <pc:picChg chg="add mod">
          <ac:chgData name="Jimmy Hang" userId="0560c584-8a04-4947-8f95-7b56410d9edd" providerId="ADAL" clId="{D1583885-F1BF-4188-95CE-BB6BD95007A3}" dt="2019-12-07T10:50:14.192" v="1772" actId="1076"/>
          <ac:picMkLst>
            <pc:docMk/>
            <pc:sldMk cId="2336579432" sldId="8495"/>
            <ac:picMk id="4" creationId="{91CB2405-A8BA-4454-B848-8701245A9FA8}"/>
          </ac:picMkLst>
        </pc:picChg>
        <pc:cxnChg chg="add del">
          <ac:chgData name="Jimmy Hang" userId="0560c584-8a04-4947-8f95-7b56410d9edd" providerId="ADAL" clId="{D1583885-F1BF-4188-95CE-BB6BD95007A3}" dt="2019-12-05T21:29:21.487" v="1267" actId="26606"/>
          <ac:cxnSpMkLst>
            <pc:docMk/>
            <pc:sldMk cId="2336579432" sldId="8495"/>
            <ac:cxnSpMk id="10" creationId="{2D72A2C9-F3CA-4216-8BAD-FA4C970C3C4E}"/>
          </ac:cxnSpMkLst>
        </pc:cxnChg>
        <pc:cxnChg chg="add">
          <ac:chgData name="Jimmy Hang" userId="0560c584-8a04-4947-8f95-7b56410d9edd" providerId="ADAL" clId="{D1583885-F1BF-4188-95CE-BB6BD95007A3}" dt="2019-12-05T21:29:21.487" v="1267" actId="26606"/>
          <ac:cxnSpMkLst>
            <pc:docMk/>
            <pc:sldMk cId="2336579432" sldId="8495"/>
            <ac:cxnSpMk id="17" creationId="{7E7C77BC-7138-40B1-A15B-20F57A494629}"/>
          </ac:cxnSpMkLst>
        </pc:cxnChg>
      </pc:sldChg>
      <pc:sldChg chg="addSp modSp add mod setBg">
        <pc:chgData name="Jimmy Hang" userId="0560c584-8a04-4947-8f95-7b56410d9edd" providerId="ADAL" clId="{D1583885-F1BF-4188-95CE-BB6BD95007A3}" dt="2019-12-05T22:07:11.213" v="1362" actId="1076"/>
        <pc:sldMkLst>
          <pc:docMk/>
          <pc:sldMk cId="341245459" sldId="8497"/>
        </pc:sldMkLst>
        <pc:spChg chg="mod">
          <ac:chgData name="Jimmy Hang" userId="0560c584-8a04-4947-8f95-7b56410d9edd" providerId="ADAL" clId="{D1583885-F1BF-4188-95CE-BB6BD95007A3}" dt="2019-12-05T22:06:51.592" v="1356"/>
          <ac:spMkLst>
            <pc:docMk/>
            <pc:sldMk cId="341245459" sldId="8497"/>
            <ac:spMk id="2" creationId="{69D06E4B-81A9-49CD-A443-735A646B2CED}"/>
          </ac:spMkLst>
        </pc:spChg>
        <pc:spChg chg="mod">
          <ac:chgData name="Jimmy Hang" userId="0560c584-8a04-4947-8f95-7b56410d9edd" providerId="ADAL" clId="{D1583885-F1BF-4188-95CE-BB6BD95007A3}" dt="2019-12-05T22:07:03.235" v="1359" actId="14100"/>
          <ac:spMkLst>
            <pc:docMk/>
            <pc:sldMk cId="341245459" sldId="8497"/>
            <ac:spMk id="3" creationId="{535EC17E-4886-44AB-A984-D055751DB095}"/>
          </ac:spMkLst>
        </pc:spChg>
        <pc:spChg chg="add">
          <ac:chgData name="Jimmy Hang" userId="0560c584-8a04-4947-8f95-7b56410d9edd" providerId="ADAL" clId="{D1583885-F1BF-4188-95CE-BB6BD95007A3}" dt="2019-12-05T21:26:44.009" v="1263" actId="26606"/>
          <ac:spMkLst>
            <pc:docMk/>
            <pc:sldMk cId="341245459" sldId="8497"/>
            <ac:spMk id="8" creationId="{8D70B121-56F4-4848-B38B-182089D909FA}"/>
          </ac:spMkLst>
        </pc:spChg>
        <pc:picChg chg="add mod">
          <ac:chgData name="Jimmy Hang" userId="0560c584-8a04-4947-8f95-7b56410d9edd" providerId="ADAL" clId="{D1583885-F1BF-4188-95CE-BB6BD95007A3}" dt="2019-12-05T22:07:11.213" v="1362" actId="1076"/>
          <ac:picMkLst>
            <pc:docMk/>
            <pc:sldMk cId="341245459" sldId="8497"/>
            <ac:picMk id="4" creationId="{578AAE77-08C1-4CAE-A295-C9DF039C141B}"/>
          </ac:picMkLst>
        </pc:picChg>
        <pc:cxnChg chg="add">
          <ac:chgData name="Jimmy Hang" userId="0560c584-8a04-4947-8f95-7b56410d9edd" providerId="ADAL" clId="{D1583885-F1BF-4188-95CE-BB6BD95007A3}" dt="2019-12-05T21:26:44.009" v="1263" actId="26606"/>
          <ac:cxnSpMkLst>
            <pc:docMk/>
            <pc:sldMk cId="341245459" sldId="8497"/>
            <ac:cxnSpMk id="10" creationId="{2D72A2C9-F3CA-4216-8BAD-FA4C970C3C4E}"/>
          </ac:cxnSpMkLst>
        </pc:cxnChg>
      </pc:sldChg>
      <pc:sldChg chg="addSp modSp add">
        <pc:chgData name="Jimmy Hang" userId="0560c584-8a04-4947-8f95-7b56410d9edd" providerId="ADAL" clId="{D1583885-F1BF-4188-95CE-BB6BD95007A3}" dt="2019-12-05T23:19:36.550" v="1367" actId="1076"/>
        <pc:sldMkLst>
          <pc:docMk/>
          <pc:sldMk cId="3832263671" sldId="8498"/>
        </pc:sldMkLst>
        <pc:picChg chg="add mod">
          <ac:chgData name="Jimmy Hang" userId="0560c584-8a04-4947-8f95-7b56410d9edd" providerId="ADAL" clId="{D1583885-F1BF-4188-95CE-BB6BD95007A3}" dt="2019-12-05T22:07:56.145" v="1364" actId="1076"/>
          <ac:picMkLst>
            <pc:docMk/>
            <pc:sldMk cId="3832263671" sldId="8498"/>
            <ac:picMk id="4" creationId="{B1B1BEFC-D552-47C2-98E4-55021F532565}"/>
          </ac:picMkLst>
        </pc:picChg>
        <pc:picChg chg="add mod">
          <ac:chgData name="Jimmy Hang" userId="0560c584-8a04-4947-8f95-7b56410d9edd" providerId="ADAL" clId="{D1583885-F1BF-4188-95CE-BB6BD95007A3}" dt="2019-12-05T23:19:36.550" v="1367" actId="1076"/>
          <ac:picMkLst>
            <pc:docMk/>
            <pc:sldMk cId="3832263671" sldId="8498"/>
            <ac:picMk id="5" creationId="{AA22D866-9FDD-44F4-861A-D500EF7D91F0}"/>
          </ac:picMkLst>
        </pc:picChg>
      </pc:sldChg>
      <pc:sldChg chg="addSp delSp modSp add mod setBg">
        <pc:chgData name="Jimmy Hang" userId="0560c584-8a04-4947-8f95-7b56410d9edd" providerId="ADAL" clId="{D1583885-F1BF-4188-95CE-BB6BD95007A3}" dt="2019-12-05T23:20:57.313" v="1370" actId="26606"/>
        <pc:sldMkLst>
          <pc:docMk/>
          <pc:sldMk cId="620052598" sldId="8499"/>
        </pc:sldMkLst>
        <pc:spChg chg="del">
          <ac:chgData name="Jimmy Hang" userId="0560c584-8a04-4947-8f95-7b56410d9edd" providerId="ADAL" clId="{D1583885-F1BF-4188-95CE-BB6BD95007A3}" dt="2019-12-05T23:20:57.313" v="1370" actId="26606"/>
          <ac:spMkLst>
            <pc:docMk/>
            <pc:sldMk cId="620052598" sldId="8499"/>
            <ac:spMk id="2" creationId="{861BCF30-D557-4119-AFDC-C370D0B90D44}"/>
          </ac:spMkLst>
        </pc:spChg>
        <pc:spChg chg="del">
          <ac:chgData name="Jimmy Hang" userId="0560c584-8a04-4947-8f95-7b56410d9edd" providerId="ADAL" clId="{D1583885-F1BF-4188-95CE-BB6BD95007A3}" dt="2019-12-05T23:20:57.313" v="1370" actId="26606"/>
          <ac:spMkLst>
            <pc:docMk/>
            <pc:sldMk cId="620052598" sldId="8499"/>
            <ac:spMk id="3" creationId="{7A55371A-11C1-48C1-93D2-5ACEDEC3B66F}"/>
          </ac:spMkLst>
        </pc:spChg>
        <pc:picChg chg="add mod">
          <ac:chgData name="Jimmy Hang" userId="0560c584-8a04-4947-8f95-7b56410d9edd" providerId="ADAL" clId="{D1583885-F1BF-4188-95CE-BB6BD95007A3}" dt="2019-12-05T23:20:57.313" v="1370" actId="26606"/>
          <ac:picMkLst>
            <pc:docMk/>
            <pc:sldMk cId="620052598" sldId="8499"/>
            <ac:picMk id="4" creationId="{C033B7FF-E9D3-4EB8-A292-91FBFEE849A3}"/>
          </ac:picMkLst>
        </pc:picChg>
      </pc:sldChg>
      <pc:sldChg chg="addSp delSp modSp add mod setBg">
        <pc:chgData name="Jimmy Hang" userId="0560c584-8a04-4947-8f95-7b56410d9edd" providerId="ADAL" clId="{D1583885-F1BF-4188-95CE-BB6BD95007A3}" dt="2019-12-07T10:49:53.279" v="1770" actId="20577"/>
        <pc:sldMkLst>
          <pc:docMk/>
          <pc:sldMk cId="955889469" sldId="8500"/>
        </pc:sldMkLst>
        <pc:spChg chg="mod">
          <ac:chgData name="Jimmy Hang" userId="0560c584-8a04-4947-8f95-7b56410d9edd" providerId="ADAL" clId="{D1583885-F1BF-4188-95CE-BB6BD95007A3}" dt="2019-12-06T08:37:45.942" v="1442" actId="26606"/>
          <ac:spMkLst>
            <pc:docMk/>
            <pc:sldMk cId="955889469" sldId="8500"/>
            <ac:spMk id="2" creationId="{E914FB65-DB2F-44EE-861C-7A3C966831EC}"/>
          </ac:spMkLst>
        </pc:spChg>
        <pc:spChg chg="mod ord">
          <ac:chgData name="Jimmy Hang" userId="0560c584-8a04-4947-8f95-7b56410d9edd" providerId="ADAL" clId="{D1583885-F1BF-4188-95CE-BB6BD95007A3}" dt="2019-12-07T10:49:53.279" v="1770" actId="20577"/>
          <ac:spMkLst>
            <pc:docMk/>
            <pc:sldMk cId="955889469" sldId="8500"/>
            <ac:spMk id="3" creationId="{3F8EECE1-E60E-4652-BB08-4DC52075E82D}"/>
          </ac:spMkLst>
        </pc:spChg>
        <pc:spChg chg="add mod">
          <ac:chgData name="Jimmy Hang" userId="0560c584-8a04-4947-8f95-7b56410d9edd" providerId="ADAL" clId="{D1583885-F1BF-4188-95CE-BB6BD95007A3}" dt="2019-12-06T08:38:29.921" v="1447" actId="208"/>
          <ac:spMkLst>
            <pc:docMk/>
            <pc:sldMk cId="955889469" sldId="8500"/>
            <ac:spMk id="5" creationId="{49825198-EA6D-4E6B-8216-4A5ACBF745C0}"/>
          </ac:spMkLst>
        </pc:spChg>
        <pc:spChg chg="add del">
          <ac:chgData name="Jimmy Hang" userId="0560c584-8a04-4947-8f95-7b56410d9edd" providerId="ADAL" clId="{D1583885-F1BF-4188-95CE-BB6BD95007A3}" dt="2019-12-06T08:37:45.924" v="1441" actId="26606"/>
          <ac:spMkLst>
            <pc:docMk/>
            <pc:sldMk cId="955889469" sldId="8500"/>
            <ac:spMk id="9" creationId="{AA474011-A49D-4C7A-BF41-0ACD0A2693B3}"/>
          </ac:spMkLst>
        </pc:spChg>
        <pc:spChg chg="add del">
          <ac:chgData name="Jimmy Hang" userId="0560c584-8a04-4947-8f95-7b56410d9edd" providerId="ADAL" clId="{D1583885-F1BF-4188-95CE-BB6BD95007A3}" dt="2019-12-06T08:37:45.924" v="1441" actId="26606"/>
          <ac:spMkLst>
            <pc:docMk/>
            <pc:sldMk cId="955889469" sldId="8500"/>
            <ac:spMk id="11" creationId="{6D72081E-AD41-4FBB-B02B-698A68DBCA5E}"/>
          </ac:spMkLst>
        </pc:spChg>
        <pc:spChg chg="add del">
          <ac:chgData name="Jimmy Hang" userId="0560c584-8a04-4947-8f95-7b56410d9edd" providerId="ADAL" clId="{D1583885-F1BF-4188-95CE-BB6BD95007A3}" dt="2019-12-06T08:37:45.924" v="1441" actId="26606"/>
          <ac:spMkLst>
            <pc:docMk/>
            <pc:sldMk cId="955889469" sldId="8500"/>
            <ac:spMk id="13" creationId="{716248AD-805F-41BF-9B57-FC53E5B32F98}"/>
          </ac:spMkLst>
        </pc:spChg>
        <pc:spChg chg="add del">
          <ac:chgData name="Jimmy Hang" userId="0560c584-8a04-4947-8f95-7b56410d9edd" providerId="ADAL" clId="{D1583885-F1BF-4188-95CE-BB6BD95007A3}" dt="2019-12-06T08:37:45.924" v="1441" actId="26606"/>
          <ac:spMkLst>
            <pc:docMk/>
            <pc:sldMk cId="955889469" sldId="8500"/>
            <ac:spMk id="15" creationId="{1F82758F-B2B3-4F0A-BB90-4BFFEDD166D6}"/>
          </ac:spMkLst>
        </pc:spChg>
        <pc:spChg chg="add">
          <ac:chgData name="Jimmy Hang" userId="0560c584-8a04-4947-8f95-7b56410d9edd" providerId="ADAL" clId="{D1583885-F1BF-4188-95CE-BB6BD95007A3}" dt="2019-12-06T08:37:45.942" v="1442" actId="26606"/>
          <ac:spMkLst>
            <pc:docMk/>
            <pc:sldMk cId="955889469" sldId="8500"/>
            <ac:spMk id="17" creationId="{2550BE34-C2B8-49B8-8519-67A8CAD51AE9}"/>
          </ac:spMkLst>
        </pc:spChg>
        <pc:spChg chg="add">
          <ac:chgData name="Jimmy Hang" userId="0560c584-8a04-4947-8f95-7b56410d9edd" providerId="ADAL" clId="{D1583885-F1BF-4188-95CE-BB6BD95007A3}" dt="2019-12-06T08:37:45.942" v="1442" actId="26606"/>
          <ac:spMkLst>
            <pc:docMk/>
            <pc:sldMk cId="955889469" sldId="8500"/>
            <ac:spMk id="18" creationId="{A7457DD9-5A45-400A-AB4B-4B4EDECA25F1}"/>
          </ac:spMkLst>
        </pc:spChg>
        <pc:spChg chg="add">
          <ac:chgData name="Jimmy Hang" userId="0560c584-8a04-4947-8f95-7b56410d9edd" providerId="ADAL" clId="{D1583885-F1BF-4188-95CE-BB6BD95007A3}" dt="2019-12-06T08:37:45.942" v="1442" actId="26606"/>
          <ac:spMkLst>
            <pc:docMk/>
            <pc:sldMk cId="955889469" sldId="8500"/>
            <ac:spMk id="19" creationId="{441CF7D6-A660-431A-B0BB-140A0D5556B6}"/>
          </ac:spMkLst>
        </pc:spChg>
        <pc:spChg chg="add">
          <ac:chgData name="Jimmy Hang" userId="0560c584-8a04-4947-8f95-7b56410d9edd" providerId="ADAL" clId="{D1583885-F1BF-4188-95CE-BB6BD95007A3}" dt="2019-12-06T08:37:45.942" v="1442" actId="26606"/>
          <ac:spMkLst>
            <pc:docMk/>
            <pc:sldMk cId="955889469" sldId="8500"/>
            <ac:spMk id="20" creationId="{0570A85B-3810-4F95-97B0-CBF4CCDB381C}"/>
          </ac:spMkLst>
        </pc:spChg>
        <pc:picChg chg="add mod">
          <ac:chgData name="Jimmy Hang" userId="0560c584-8a04-4947-8f95-7b56410d9edd" providerId="ADAL" clId="{D1583885-F1BF-4188-95CE-BB6BD95007A3}" dt="2019-12-06T08:38:24.437" v="1444" actId="27614"/>
          <ac:picMkLst>
            <pc:docMk/>
            <pc:sldMk cId="955889469" sldId="8500"/>
            <ac:picMk id="4" creationId="{BC63651B-8051-4619-AC5B-813C3ACBDCC0}"/>
          </ac:picMkLst>
        </pc:picChg>
      </pc:sldChg>
      <pc:sldChg chg="addSp delSp modSp add mod setBg">
        <pc:chgData name="Jimmy Hang" userId="0560c584-8a04-4947-8f95-7b56410d9edd" providerId="ADAL" clId="{D1583885-F1BF-4188-95CE-BB6BD95007A3}" dt="2019-12-06T08:46:37.934" v="1732" actId="26606"/>
        <pc:sldMkLst>
          <pc:docMk/>
          <pc:sldMk cId="1375415776" sldId="8501"/>
        </pc:sldMkLst>
        <pc:spChg chg="mod">
          <ac:chgData name="Jimmy Hang" userId="0560c584-8a04-4947-8f95-7b56410d9edd" providerId="ADAL" clId="{D1583885-F1BF-4188-95CE-BB6BD95007A3}" dt="2019-12-06T08:46:37.912" v="1731" actId="26606"/>
          <ac:spMkLst>
            <pc:docMk/>
            <pc:sldMk cId="1375415776" sldId="8501"/>
            <ac:spMk id="2" creationId="{A7D70870-5553-4915-9FDF-777F18E49DE7}"/>
          </ac:spMkLst>
        </pc:spChg>
        <pc:spChg chg="del mod">
          <ac:chgData name="Jimmy Hang" userId="0560c584-8a04-4947-8f95-7b56410d9edd" providerId="ADAL" clId="{D1583885-F1BF-4188-95CE-BB6BD95007A3}" dt="2019-12-06T08:45:11.438" v="1721" actId="26606"/>
          <ac:spMkLst>
            <pc:docMk/>
            <pc:sldMk cId="1375415776" sldId="8501"/>
            <ac:spMk id="3" creationId="{8411D00C-3EA8-498A-BBDC-F7AD702F22B0}"/>
          </ac:spMkLst>
        </pc:spChg>
        <pc:spChg chg="add del">
          <ac:chgData name="Jimmy Hang" userId="0560c584-8a04-4947-8f95-7b56410d9edd" providerId="ADAL" clId="{D1583885-F1BF-4188-95CE-BB6BD95007A3}" dt="2019-12-06T08:46:37.934" v="1732" actId="26606"/>
          <ac:spMkLst>
            <pc:docMk/>
            <pc:sldMk cId="1375415776" sldId="8501"/>
            <ac:spMk id="10" creationId="{A5711A0E-A428-4ED1-96CB-33D69FD842E4}"/>
          </ac:spMkLst>
        </pc:spChg>
        <pc:spChg chg="add del">
          <ac:chgData name="Jimmy Hang" userId="0560c584-8a04-4947-8f95-7b56410d9edd" providerId="ADAL" clId="{D1583885-F1BF-4188-95CE-BB6BD95007A3}" dt="2019-12-06T08:46:31.848" v="1729" actId="26606"/>
          <ac:spMkLst>
            <pc:docMk/>
            <pc:sldMk cId="1375415776" sldId="8501"/>
            <ac:spMk id="12" creationId="{A5711A0E-A428-4ED1-96CB-33D69FD842E4}"/>
          </ac:spMkLst>
        </pc:spChg>
        <pc:spChg chg="add">
          <ac:chgData name="Jimmy Hang" userId="0560c584-8a04-4947-8f95-7b56410d9edd" providerId="ADAL" clId="{D1583885-F1BF-4188-95CE-BB6BD95007A3}" dt="2019-12-06T08:46:37.934" v="1732" actId="26606"/>
          <ac:spMkLst>
            <pc:docMk/>
            <pc:sldMk cId="1375415776" sldId="8501"/>
            <ac:spMk id="13" creationId="{A5711A0E-A428-4ED1-96CB-33D69FD842E4}"/>
          </ac:spMkLst>
        </pc:spChg>
        <pc:spChg chg="add del">
          <ac:chgData name="Jimmy Hang" userId="0560c584-8a04-4947-8f95-7b56410d9edd" providerId="ADAL" clId="{D1583885-F1BF-4188-95CE-BB6BD95007A3}" dt="2019-12-06T08:46:22.317" v="1725" actId="26606"/>
          <ac:spMkLst>
            <pc:docMk/>
            <pc:sldMk cId="1375415776" sldId="8501"/>
            <ac:spMk id="15" creationId="{A5711A0E-A428-4ED1-96CB-33D69FD842E4}"/>
          </ac:spMkLst>
        </pc:spChg>
        <pc:graphicFrameChg chg="add mod modGraphic">
          <ac:chgData name="Jimmy Hang" userId="0560c584-8a04-4947-8f95-7b56410d9edd" providerId="ADAL" clId="{D1583885-F1BF-4188-95CE-BB6BD95007A3}" dt="2019-12-06T08:46:37.934" v="1732" actId="26606"/>
          <ac:graphicFrameMkLst>
            <pc:docMk/>
            <pc:sldMk cId="1375415776" sldId="8501"/>
            <ac:graphicFrameMk id="5" creationId="{187D22CE-0187-45A6-B44D-7BF45AEA5C06}"/>
          </ac:graphicFrameMkLst>
        </pc:graphicFrameChg>
      </pc:sldChg>
      <pc:sldChg chg="add">
        <pc:chgData name="Jimmy Hang" userId="0560c584-8a04-4947-8f95-7b56410d9edd" providerId="ADAL" clId="{D1583885-F1BF-4188-95CE-BB6BD95007A3}" dt="2019-12-07T08:18:33.862" v="1735"/>
        <pc:sldMkLst>
          <pc:docMk/>
          <pc:sldMk cId="2927239131" sldId="8502"/>
        </pc:sldMkLst>
      </pc:sldChg>
      <pc:sldChg chg="add">
        <pc:chgData name="Jimmy Hang" userId="0560c584-8a04-4947-8f95-7b56410d9edd" providerId="ADAL" clId="{D1583885-F1BF-4188-95CE-BB6BD95007A3}" dt="2019-12-07T08:18:33.862" v="1735"/>
        <pc:sldMkLst>
          <pc:docMk/>
          <pc:sldMk cId="2309174981" sldId="8503"/>
        </pc:sldMkLst>
      </pc:sldChg>
      <pc:sldMasterChg chg="delSldLayout">
        <pc:chgData name="Jimmy Hang" userId="0560c584-8a04-4947-8f95-7b56410d9edd" providerId="ADAL" clId="{D1583885-F1BF-4188-95CE-BB6BD95007A3}" dt="2019-12-05T21:22:26.489" v="1166" actId="2696"/>
        <pc:sldMasterMkLst>
          <pc:docMk/>
          <pc:sldMasterMk cId="4052415691" sldId="2147483660"/>
        </pc:sldMasterMkLst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hyperlink" Target="mailto:Jimmy.Hang@rewired.no" TargetMode="External"/><Relationship Id="rId6" Type="http://schemas.openxmlformats.org/officeDocument/2006/relationships/image" Target="../media/image23.png"/><Relationship Id="rId11" Type="http://schemas.openxmlformats.org/officeDocument/2006/relationships/hyperlink" Target="http://commons.wikimedia.org/wiki/file:microsoft_edge_logo.svg?uselang=es" TargetMode="External"/><Relationship Id="rId5" Type="http://schemas.openxmlformats.org/officeDocument/2006/relationships/image" Target="../media/image22.sv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hyperlink" Target="https://fr.wikipedia.org/wiki/Twitter" TargetMode="Externa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hyperlink" Target="https://fr.wikipedia.org/wiki/Microsoft_Teams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hyperlink" Target="mailto:Jimmy.Hang@rewired.no" TargetMode="External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hyperlink" Target="http://commons.wikimedia.org/wiki/file:microsoft_edge_logo.svg?uselang=es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22.svg"/><Relationship Id="rId9" Type="http://schemas.openxmlformats.org/officeDocument/2006/relationships/hyperlink" Target="https://fr.wikipedia.org/wiki/Twitter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hyperlink" Target="https://fr.wikipedia.org/wiki/Microsoft_Teams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51F0CF-89AD-4E78-A9D8-585EAC1ACC6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E2968F20-F657-4809-BC55-94835DF722BD}">
      <dgm:prSet/>
      <dgm:spPr/>
      <dgm:t>
        <a:bodyPr/>
        <a:lstStyle/>
        <a:p>
          <a:r>
            <a:rPr lang="en-US"/>
            <a:t>Technical Architect</a:t>
          </a:r>
          <a:br>
            <a:rPr lang="en-US"/>
          </a:br>
          <a:r>
            <a:rPr lang="en-US"/>
            <a:t>Microsoft Certified Trainer</a:t>
          </a:r>
          <a:br>
            <a:rPr lang="en-US"/>
          </a:br>
          <a:r>
            <a:rPr lang="en-US"/>
            <a:t>Microsoft Certified Solutions Expert: Productivity</a:t>
          </a:r>
        </a:p>
      </dgm:t>
    </dgm:pt>
    <dgm:pt modelId="{84E2D68B-EEB6-44C5-B805-C55C699C3C4A}" type="parTrans" cxnId="{A380CCA7-82D1-4795-B8D8-4DD1936DA610}">
      <dgm:prSet/>
      <dgm:spPr/>
      <dgm:t>
        <a:bodyPr/>
        <a:lstStyle/>
        <a:p>
          <a:endParaRPr lang="en-US"/>
        </a:p>
      </dgm:t>
    </dgm:pt>
    <dgm:pt modelId="{B7B4A364-72E9-4D39-AA0C-E07BE0BEEF62}" type="sibTrans" cxnId="{A380CCA7-82D1-4795-B8D8-4DD1936DA610}">
      <dgm:prSet/>
      <dgm:spPr/>
      <dgm:t>
        <a:bodyPr/>
        <a:lstStyle/>
        <a:p>
          <a:endParaRPr lang="en-US"/>
        </a:p>
      </dgm:t>
    </dgm:pt>
    <dgm:pt modelId="{32A924EA-1477-4792-AA7C-461CD0E81E86}">
      <dgm:prSet/>
      <dgm:spPr/>
      <dgm:t>
        <a:bodyPr/>
        <a:lstStyle/>
        <a:p>
          <a:r>
            <a:rPr lang="en-US" dirty="0"/>
            <a:t>rewired | Crayon Group</a:t>
          </a:r>
        </a:p>
      </dgm:t>
    </dgm:pt>
    <dgm:pt modelId="{6C2A1BD0-BAFE-4361-9E30-B88C32ED8896}" type="parTrans" cxnId="{14D8158D-6D97-4592-BCD0-72C2D5802FE1}">
      <dgm:prSet/>
      <dgm:spPr/>
      <dgm:t>
        <a:bodyPr/>
        <a:lstStyle/>
        <a:p>
          <a:endParaRPr lang="en-US"/>
        </a:p>
      </dgm:t>
    </dgm:pt>
    <dgm:pt modelId="{AAB720F7-B45B-4E2E-ACB6-D5820C572F5A}" type="sibTrans" cxnId="{14D8158D-6D97-4592-BCD0-72C2D5802FE1}">
      <dgm:prSet/>
      <dgm:spPr/>
      <dgm:t>
        <a:bodyPr/>
        <a:lstStyle/>
        <a:p>
          <a:endParaRPr lang="en-US"/>
        </a:p>
      </dgm:t>
    </dgm:pt>
    <dgm:pt modelId="{2CACFDA4-8FC2-4B24-824C-D65C622DA376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Jimmy.Hang@rewired.no</a:t>
          </a:r>
          <a:endParaRPr lang="en-US"/>
        </a:p>
      </dgm:t>
    </dgm:pt>
    <dgm:pt modelId="{D1AB4295-D9F7-444E-9BB6-FF34180FA648}" type="parTrans" cxnId="{5B0F40EC-8428-435F-9DBB-5526B761FA3F}">
      <dgm:prSet/>
      <dgm:spPr/>
      <dgm:t>
        <a:bodyPr/>
        <a:lstStyle/>
        <a:p>
          <a:endParaRPr lang="en-US"/>
        </a:p>
      </dgm:t>
    </dgm:pt>
    <dgm:pt modelId="{928EFD0A-3E83-483B-BA63-97CFCDC6460A}" type="sibTrans" cxnId="{5B0F40EC-8428-435F-9DBB-5526B761FA3F}">
      <dgm:prSet/>
      <dgm:spPr/>
      <dgm:t>
        <a:bodyPr/>
        <a:lstStyle/>
        <a:p>
          <a:endParaRPr lang="en-US"/>
        </a:p>
      </dgm:t>
    </dgm:pt>
    <dgm:pt modelId="{1312ACBC-A71D-4FC4-A710-12A689815012}">
      <dgm:prSet/>
      <dgm:spPr/>
      <dgm:t>
        <a:bodyPr/>
        <a:lstStyle/>
        <a:p>
          <a:r>
            <a:rPr lang="en-US" b="0" i="0" dirty="0"/>
            <a:t>@Hang_Jimmy</a:t>
          </a:r>
          <a:endParaRPr lang="en-US" dirty="0"/>
        </a:p>
      </dgm:t>
    </dgm:pt>
    <dgm:pt modelId="{E8FD48D3-4032-4BBE-9914-14CDF74FDF34}" type="parTrans" cxnId="{ADCEE687-747E-4679-9EF7-C8F6099F2A33}">
      <dgm:prSet/>
      <dgm:spPr/>
      <dgm:t>
        <a:bodyPr/>
        <a:lstStyle/>
        <a:p>
          <a:endParaRPr lang="en-US"/>
        </a:p>
      </dgm:t>
    </dgm:pt>
    <dgm:pt modelId="{467E007F-F872-45DF-B5F7-824890F2F648}" type="sibTrans" cxnId="{ADCEE687-747E-4679-9EF7-C8F6099F2A33}">
      <dgm:prSet/>
      <dgm:spPr/>
      <dgm:t>
        <a:bodyPr/>
        <a:lstStyle/>
        <a:p>
          <a:endParaRPr lang="en-US"/>
        </a:p>
      </dgm:t>
    </dgm:pt>
    <dgm:pt modelId="{4C110A4D-D793-4DCF-90CC-444A5255289A}">
      <dgm:prSet/>
      <dgm:spPr/>
      <dgm:t>
        <a:bodyPr/>
        <a:lstStyle/>
        <a:p>
          <a:r>
            <a:rPr lang="nb-NO"/>
            <a:t>https://hangconsult.com</a:t>
          </a:r>
          <a:endParaRPr lang="en-US"/>
        </a:p>
      </dgm:t>
    </dgm:pt>
    <dgm:pt modelId="{03ABEFB9-9093-46C7-A0BF-1F0BA66FF047}" type="parTrans" cxnId="{AB1E5E9B-3616-44E3-A1B4-765616C365DF}">
      <dgm:prSet/>
      <dgm:spPr/>
      <dgm:t>
        <a:bodyPr/>
        <a:lstStyle/>
        <a:p>
          <a:endParaRPr lang="en-US"/>
        </a:p>
      </dgm:t>
    </dgm:pt>
    <dgm:pt modelId="{F68075E1-429B-4E7C-A8C1-2E5E50A8FC36}" type="sibTrans" cxnId="{AB1E5E9B-3616-44E3-A1B4-765616C365DF}">
      <dgm:prSet/>
      <dgm:spPr/>
      <dgm:t>
        <a:bodyPr/>
        <a:lstStyle/>
        <a:p>
          <a:endParaRPr lang="en-US"/>
        </a:p>
      </dgm:t>
    </dgm:pt>
    <dgm:pt modelId="{2FA0742F-EFF5-4800-BBE0-0F90EA883CEF}" type="pres">
      <dgm:prSet presAssocID="{6B51F0CF-89AD-4E78-A9D8-585EAC1ACC67}" presName="root" presStyleCnt="0">
        <dgm:presLayoutVars>
          <dgm:dir/>
          <dgm:resizeHandles val="exact"/>
        </dgm:presLayoutVars>
      </dgm:prSet>
      <dgm:spPr/>
    </dgm:pt>
    <dgm:pt modelId="{422AF1A9-83AD-430F-9E02-8A32B86A9554}" type="pres">
      <dgm:prSet presAssocID="{E2968F20-F657-4809-BC55-94835DF722BD}" presName="compNode" presStyleCnt="0"/>
      <dgm:spPr/>
    </dgm:pt>
    <dgm:pt modelId="{91BFB6F5-DC08-4CBD-8BF9-6D3F3F112028}" type="pres">
      <dgm:prSet presAssocID="{E2968F20-F657-4809-BC55-94835DF722BD}" presName="bgRect" presStyleLbl="bgShp" presStyleIdx="0" presStyleCnt="5"/>
      <dgm:spPr/>
    </dgm:pt>
    <dgm:pt modelId="{8685B437-B117-406F-A8D1-D2853490944F}" type="pres">
      <dgm:prSet presAssocID="{E2968F20-F657-4809-BC55-94835DF722BD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01DDDED-9B22-4BE5-931F-679E885A86EA}" type="pres">
      <dgm:prSet presAssocID="{E2968F20-F657-4809-BC55-94835DF722BD}" presName="spaceRect" presStyleCnt="0"/>
      <dgm:spPr/>
    </dgm:pt>
    <dgm:pt modelId="{3DD4B536-EE65-469B-833B-0F9EBB1FF0E3}" type="pres">
      <dgm:prSet presAssocID="{E2968F20-F657-4809-BC55-94835DF722BD}" presName="parTx" presStyleLbl="revTx" presStyleIdx="0" presStyleCnt="5">
        <dgm:presLayoutVars>
          <dgm:chMax val="0"/>
          <dgm:chPref val="0"/>
        </dgm:presLayoutVars>
      </dgm:prSet>
      <dgm:spPr/>
    </dgm:pt>
    <dgm:pt modelId="{668F505A-CEAD-40D4-A817-047D37006885}" type="pres">
      <dgm:prSet presAssocID="{B7B4A364-72E9-4D39-AA0C-E07BE0BEEF62}" presName="sibTrans" presStyleCnt="0"/>
      <dgm:spPr/>
    </dgm:pt>
    <dgm:pt modelId="{E4554E89-1DB3-4A14-A4B0-4AA0FF2E872D}" type="pres">
      <dgm:prSet presAssocID="{32A924EA-1477-4792-AA7C-461CD0E81E86}" presName="compNode" presStyleCnt="0"/>
      <dgm:spPr/>
    </dgm:pt>
    <dgm:pt modelId="{253735D1-9A24-4AC4-9598-7B1B1D9DECD9}" type="pres">
      <dgm:prSet presAssocID="{32A924EA-1477-4792-AA7C-461CD0E81E86}" presName="bgRect" presStyleLbl="bgShp" presStyleIdx="1" presStyleCnt="5"/>
      <dgm:spPr/>
    </dgm:pt>
    <dgm:pt modelId="{74E08041-55D7-4FFF-A6F5-0C6B6A49F31C}" type="pres">
      <dgm:prSet presAssocID="{32A924EA-1477-4792-AA7C-461CD0E81E86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2A7F96C3-9D6F-4960-BDD7-93C26C64DBAC}" type="pres">
      <dgm:prSet presAssocID="{32A924EA-1477-4792-AA7C-461CD0E81E86}" presName="spaceRect" presStyleCnt="0"/>
      <dgm:spPr/>
    </dgm:pt>
    <dgm:pt modelId="{424F1D39-2DB2-43BA-8146-95D1F1F05309}" type="pres">
      <dgm:prSet presAssocID="{32A924EA-1477-4792-AA7C-461CD0E81E86}" presName="parTx" presStyleLbl="revTx" presStyleIdx="1" presStyleCnt="5">
        <dgm:presLayoutVars>
          <dgm:chMax val="0"/>
          <dgm:chPref val="0"/>
        </dgm:presLayoutVars>
      </dgm:prSet>
      <dgm:spPr/>
    </dgm:pt>
    <dgm:pt modelId="{87C91A8F-FF63-4BD3-B628-AECF65EADD7B}" type="pres">
      <dgm:prSet presAssocID="{AAB720F7-B45B-4E2E-ACB6-D5820C572F5A}" presName="sibTrans" presStyleCnt="0"/>
      <dgm:spPr/>
    </dgm:pt>
    <dgm:pt modelId="{934CF603-E492-406F-B62C-B67E1B0C9AE6}" type="pres">
      <dgm:prSet presAssocID="{2CACFDA4-8FC2-4B24-824C-D65C622DA376}" presName="compNode" presStyleCnt="0"/>
      <dgm:spPr/>
    </dgm:pt>
    <dgm:pt modelId="{50BF55E9-2097-4223-90B7-273183EC615C}" type="pres">
      <dgm:prSet presAssocID="{2CACFDA4-8FC2-4B24-824C-D65C622DA376}" presName="bgRect" presStyleLbl="bgShp" presStyleIdx="2" presStyleCnt="5"/>
      <dgm:spPr/>
    </dgm:pt>
    <dgm:pt modelId="{36C1CBB1-B8A0-4BE9-8A54-A1D2264C759E}" type="pres">
      <dgm:prSet presAssocID="{2CACFDA4-8FC2-4B24-824C-D65C622DA376}" presName="iconRect" presStyleLbl="node1" presStyleIdx="2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437B562B-E8DA-4950-9245-4768227B0188}" type="pres">
      <dgm:prSet presAssocID="{2CACFDA4-8FC2-4B24-824C-D65C622DA376}" presName="spaceRect" presStyleCnt="0"/>
      <dgm:spPr/>
    </dgm:pt>
    <dgm:pt modelId="{313383EC-1F0C-40A0-97B2-33676D8C3484}" type="pres">
      <dgm:prSet presAssocID="{2CACFDA4-8FC2-4B24-824C-D65C622DA376}" presName="parTx" presStyleLbl="revTx" presStyleIdx="2" presStyleCnt="5">
        <dgm:presLayoutVars>
          <dgm:chMax val="0"/>
          <dgm:chPref val="0"/>
        </dgm:presLayoutVars>
      </dgm:prSet>
      <dgm:spPr/>
    </dgm:pt>
    <dgm:pt modelId="{8BB71E50-83A4-42DC-8E2E-05E106609F54}" type="pres">
      <dgm:prSet presAssocID="{928EFD0A-3E83-483B-BA63-97CFCDC6460A}" presName="sibTrans" presStyleCnt="0"/>
      <dgm:spPr/>
    </dgm:pt>
    <dgm:pt modelId="{2A01A1F5-9CE6-4C21-9D76-785C1FE0DD11}" type="pres">
      <dgm:prSet presAssocID="{1312ACBC-A71D-4FC4-A710-12A689815012}" presName="compNode" presStyleCnt="0"/>
      <dgm:spPr/>
    </dgm:pt>
    <dgm:pt modelId="{CA9B43EC-BE7E-4FE3-9A99-4C6C862E8066}" type="pres">
      <dgm:prSet presAssocID="{1312ACBC-A71D-4FC4-A710-12A689815012}" presName="bgRect" presStyleLbl="bgShp" presStyleIdx="3" presStyleCnt="5"/>
      <dgm:spPr/>
    </dgm:pt>
    <dgm:pt modelId="{9B0F5437-0D1D-468F-97BD-7B7F50633E3D}" type="pres">
      <dgm:prSet presAssocID="{1312ACBC-A71D-4FC4-A710-12A689815012}" presName="iconRect" presStyleLbl="node1" presStyleIdx="3" presStyleCnt="5"/>
      <dgm:spPr>
        <a:blipFill>
          <a:blip xmlns:r="http://schemas.openxmlformats.org/officeDocument/2006/relationships"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11000" r="-11000"/>
          </a:stretch>
        </a:blipFill>
        <a:ln>
          <a:noFill/>
        </a:ln>
      </dgm:spPr>
    </dgm:pt>
    <dgm:pt modelId="{75E3B439-E3E5-4A1C-9E85-B5534684255A}" type="pres">
      <dgm:prSet presAssocID="{1312ACBC-A71D-4FC4-A710-12A689815012}" presName="spaceRect" presStyleCnt="0"/>
      <dgm:spPr/>
    </dgm:pt>
    <dgm:pt modelId="{C595C531-E168-4AF2-ADE0-9C67ED7DD1DF}" type="pres">
      <dgm:prSet presAssocID="{1312ACBC-A71D-4FC4-A710-12A689815012}" presName="parTx" presStyleLbl="revTx" presStyleIdx="3" presStyleCnt="5">
        <dgm:presLayoutVars>
          <dgm:chMax val="0"/>
          <dgm:chPref val="0"/>
        </dgm:presLayoutVars>
      </dgm:prSet>
      <dgm:spPr/>
    </dgm:pt>
    <dgm:pt modelId="{ECBD78A6-6952-4AFD-8E01-98DB5D611874}" type="pres">
      <dgm:prSet presAssocID="{467E007F-F872-45DF-B5F7-824890F2F648}" presName="sibTrans" presStyleCnt="0"/>
      <dgm:spPr/>
    </dgm:pt>
    <dgm:pt modelId="{2929AC5C-E5BB-4316-B7D7-FF63AC1FEC52}" type="pres">
      <dgm:prSet presAssocID="{4C110A4D-D793-4DCF-90CC-444A5255289A}" presName="compNode" presStyleCnt="0"/>
      <dgm:spPr/>
    </dgm:pt>
    <dgm:pt modelId="{152DB62B-978B-4531-B8BE-42A8F5588EB9}" type="pres">
      <dgm:prSet presAssocID="{4C110A4D-D793-4DCF-90CC-444A5255289A}" presName="bgRect" presStyleLbl="bgShp" presStyleIdx="4" presStyleCnt="5"/>
      <dgm:spPr/>
    </dgm:pt>
    <dgm:pt modelId="{2874052C-2AB6-4C89-A052-E67607303F01}" type="pres">
      <dgm:prSet presAssocID="{4C110A4D-D793-4DCF-90CC-444A5255289A}" presName="iconRect" presStyleLbl="node1" presStyleIdx="4" presStyleCnt="5"/>
      <dgm:spPr>
        <a:blipFill>
          <a:blip xmlns:r="http://schemas.openxmlformats.org/officeDocument/2006/relationships"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>
            <a:fillRect t="-3000" b="-3000"/>
          </a:stretch>
        </a:blipFill>
        <a:ln>
          <a:noFill/>
        </a:ln>
      </dgm:spPr>
    </dgm:pt>
    <dgm:pt modelId="{19EF4FC1-AC31-4D8C-8B3A-CACFE5249469}" type="pres">
      <dgm:prSet presAssocID="{4C110A4D-D793-4DCF-90CC-444A5255289A}" presName="spaceRect" presStyleCnt="0"/>
      <dgm:spPr/>
    </dgm:pt>
    <dgm:pt modelId="{84E9E982-089C-47D2-A102-DAAD4A24326A}" type="pres">
      <dgm:prSet presAssocID="{4C110A4D-D793-4DCF-90CC-444A5255289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26EF741-E5A9-48CC-9AC5-DAE71884D31E}" type="presOf" srcId="{32A924EA-1477-4792-AA7C-461CD0E81E86}" destId="{424F1D39-2DB2-43BA-8146-95D1F1F05309}" srcOrd="0" destOrd="0" presId="urn:microsoft.com/office/officeart/2018/2/layout/IconVerticalSolidList"/>
    <dgm:cxn modelId="{3A79D344-5DB8-4DBA-B8B2-8EA4627A65B3}" type="presOf" srcId="{1312ACBC-A71D-4FC4-A710-12A689815012}" destId="{C595C531-E168-4AF2-ADE0-9C67ED7DD1DF}" srcOrd="0" destOrd="0" presId="urn:microsoft.com/office/officeart/2018/2/layout/IconVerticalSolidList"/>
    <dgm:cxn modelId="{ADCEE687-747E-4679-9EF7-C8F6099F2A33}" srcId="{6B51F0CF-89AD-4E78-A9D8-585EAC1ACC67}" destId="{1312ACBC-A71D-4FC4-A710-12A689815012}" srcOrd="3" destOrd="0" parTransId="{E8FD48D3-4032-4BBE-9914-14CDF74FDF34}" sibTransId="{467E007F-F872-45DF-B5F7-824890F2F648}"/>
    <dgm:cxn modelId="{14D8158D-6D97-4592-BCD0-72C2D5802FE1}" srcId="{6B51F0CF-89AD-4E78-A9D8-585EAC1ACC67}" destId="{32A924EA-1477-4792-AA7C-461CD0E81E86}" srcOrd="1" destOrd="0" parTransId="{6C2A1BD0-BAFE-4361-9E30-B88C32ED8896}" sibTransId="{AAB720F7-B45B-4E2E-ACB6-D5820C572F5A}"/>
    <dgm:cxn modelId="{AB1E5E9B-3616-44E3-A1B4-765616C365DF}" srcId="{6B51F0CF-89AD-4E78-A9D8-585EAC1ACC67}" destId="{4C110A4D-D793-4DCF-90CC-444A5255289A}" srcOrd="4" destOrd="0" parTransId="{03ABEFB9-9093-46C7-A0BF-1F0BA66FF047}" sibTransId="{F68075E1-429B-4E7C-A8C1-2E5E50A8FC36}"/>
    <dgm:cxn modelId="{276EAA9F-3172-4260-86B3-0CA522C6FC5B}" type="presOf" srcId="{E2968F20-F657-4809-BC55-94835DF722BD}" destId="{3DD4B536-EE65-469B-833B-0F9EBB1FF0E3}" srcOrd="0" destOrd="0" presId="urn:microsoft.com/office/officeart/2018/2/layout/IconVerticalSolidList"/>
    <dgm:cxn modelId="{A380CCA7-82D1-4795-B8D8-4DD1936DA610}" srcId="{6B51F0CF-89AD-4E78-A9D8-585EAC1ACC67}" destId="{E2968F20-F657-4809-BC55-94835DF722BD}" srcOrd="0" destOrd="0" parTransId="{84E2D68B-EEB6-44C5-B805-C55C699C3C4A}" sibTransId="{B7B4A364-72E9-4D39-AA0C-E07BE0BEEF62}"/>
    <dgm:cxn modelId="{A3FFC8C1-C6F5-4DD8-9AE5-A396CD0630CE}" type="presOf" srcId="{2CACFDA4-8FC2-4B24-824C-D65C622DA376}" destId="{313383EC-1F0C-40A0-97B2-33676D8C3484}" srcOrd="0" destOrd="0" presId="urn:microsoft.com/office/officeart/2018/2/layout/IconVerticalSolidList"/>
    <dgm:cxn modelId="{9DB76FE3-6CEB-4EA5-AFEB-949735C5FBDE}" type="presOf" srcId="{4C110A4D-D793-4DCF-90CC-444A5255289A}" destId="{84E9E982-089C-47D2-A102-DAAD4A24326A}" srcOrd="0" destOrd="0" presId="urn:microsoft.com/office/officeart/2018/2/layout/IconVerticalSolidList"/>
    <dgm:cxn modelId="{53DC38E7-0F2E-471E-8A55-91F5A7C9A71D}" type="presOf" srcId="{6B51F0CF-89AD-4E78-A9D8-585EAC1ACC67}" destId="{2FA0742F-EFF5-4800-BBE0-0F90EA883CEF}" srcOrd="0" destOrd="0" presId="urn:microsoft.com/office/officeart/2018/2/layout/IconVerticalSolidList"/>
    <dgm:cxn modelId="{5B0F40EC-8428-435F-9DBB-5526B761FA3F}" srcId="{6B51F0CF-89AD-4E78-A9D8-585EAC1ACC67}" destId="{2CACFDA4-8FC2-4B24-824C-D65C622DA376}" srcOrd="2" destOrd="0" parTransId="{D1AB4295-D9F7-444E-9BB6-FF34180FA648}" sibTransId="{928EFD0A-3E83-483B-BA63-97CFCDC6460A}"/>
    <dgm:cxn modelId="{CBE9320C-C469-41EE-AFB0-B73EA92F860F}" type="presParOf" srcId="{2FA0742F-EFF5-4800-BBE0-0F90EA883CEF}" destId="{422AF1A9-83AD-430F-9E02-8A32B86A9554}" srcOrd="0" destOrd="0" presId="urn:microsoft.com/office/officeart/2018/2/layout/IconVerticalSolidList"/>
    <dgm:cxn modelId="{FD73E991-D59B-4D5A-B7A9-E6287DBC89CC}" type="presParOf" srcId="{422AF1A9-83AD-430F-9E02-8A32B86A9554}" destId="{91BFB6F5-DC08-4CBD-8BF9-6D3F3F112028}" srcOrd="0" destOrd="0" presId="urn:microsoft.com/office/officeart/2018/2/layout/IconVerticalSolidList"/>
    <dgm:cxn modelId="{2E21EE52-5295-4E28-94F9-80423D8E8D67}" type="presParOf" srcId="{422AF1A9-83AD-430F-9E02-8A32B86A9554}" destId="{8685B437-B117-406F-A8D1-D2853490944F}" srcOrd="1" destOrd="0" presId="urn:microsoft.com/office/officeart/2018/2/layout/IconVerticalSolidList"/>
    <dgm:cxn modelId="{6439FC0F-1863-470D-A36C-0A7F3EE27B77}" type="presParOf" srcId="{422AF1A9-83AD-430F-9E02-8A32B86A9554}" destId="{401DDDED-9B22-4BE5-931F-679E885A86EA}" srcOrd="2" destOrd="0" presId="urn:microsoft.com/office/officeart/2018/2/layout/IconVerticalSolidList"/>
    <dgm:cxn modelId="{335F82C9-4108-4922-8125-89994A0BE96C}" type="presParOf" srcId="{422AF1A9-83AD-430F-9E02-8A32B86A9554}" destId="{3DD4B536-EE65-469B-833B-0F9EBB1FF0E3}" srcOrd="3" destOrd="0" presId="urn:microsoft.com/office/officeart/2018/2/layout/IconVerticalSolidList"/>
    <dgm:cxn modelId="{AD671740-9235-439B-9674-ED2B03CB2364}" type="presParOf" srcId="{2FA0742F-EFF5-4800-BBE0-0F90EA883CEF}" destId="{668F505A-CEAD-40D4-A817-047D37006885}" srcOrd="1" destOrd="0" presId="urn:microsoft.com/office/officeart/2018/2/layout/IconVerticalSolidList"/>
    <dgm:cxn modelId="{E928D569-EA11-4CB9-9B67-495C03198CF1}" type="presParOf" srcId="{2FA0742F-EFF5-4800-BBE0-0F90EA883CEF}" destId="{E4554E89-1DB3-4A14-A4B0-4AA0FF2E872D}" srcOrd="2" destOrd="0" presId="urn:microsoft.com/office/officeart/2018/2/layout/IconVerticalSolidList"/>
    <dgm:cxn modelId="{15269DBB-8653-4387-AD9A-AD65DBE3954D}" type="presParOf" srcId="{E4554E89-1DB3-4A14-A4B0-4AA0FF2E872D}" destId="{253735D1-9A24-4AC4-9598-7B1B1D9DECD9}" srcOrd="0" destOrd="0" presId="urn:microsoft.com/office/officeart/2018/2/layout/IconVerticalSolidList"/>
    <dgm:cxn modelId="{0560968E-308B-46D7-B2A5-57120FE0DB47}" type="presParOf" srcId="{E4554E89-1DB3-4A14-A4B0-4AA0FF2E872D}" destId="{74E08041-55D7-4FFF-A6F5-0C6B6A49F31C}" srcOrd="1" destOrd="0" presId="urn:microsoft.com/office/officeart/2018/2/layout/IconVerticalSolidList"/>
    <dgm:cxn modelId="{BA903E74-F9D9-49A8-9E69-43B437227820}" type="presParOf" srcId="{E4554E89-1DB3-4A14-A4B0-4AA0FF2E872D}" destId="{2A7F96C3-9D6F-4960-BDD7-93C26C64DBAC}" srcOrd="2" destOrd="0" presId="urn:microsoft.com/office/officeart/2018/2/layout/IconVerticalSolidList"/>
    <dgm:cxn modelId="{27BF526A-B802-4C4F-AA6B-82CE1DD261DE}" type="presParOf" srcId="{E4554E89-1DB3-4A14-A4B0-4AA0FF2E872D}" destId="{424F1D39-2DB2-43BA-8146-95D1F1F05309}" srcOrd="3" destOrd="0" presId="urn:microsoft.com/office/officeart/2018/2/layout/IconVerticalSolidList"/>
    <dgm:cxn modelId="{E21E196D-C18D-4F8F-A43A-B0300AF07B02}" type="presParOf" srcId="{2FA0742F-EFF5-4800-BBE0-0F90EA883CEF}" destId="{87C91A8F-FF63-4BD3-B628-AECF65EADD7B}" srcOrd="3" destOrd="0" presId="urn:microsoft.com/office/officeart/2018/2/layout/IconVerticalSolidList"/>
    <dgm:cxn modelId="{43391D32-07C8-4E41-B729-F8A49AC9C617}" type="presParOf" srcId="{2FA0742F-EFF5-4800-BBE0-0F90EA883CEF}" destId="{934CF603-E492-406F-B62C-B67E1B0C9AE6}" srcOrd="4" destOrd="0" presId="urn:microsoft.com/office/officeart/2018/2/layout/IconVerticalSolidList"/>
    <dgm:cxn modelId="{AF618973-9BEC-414E-A9AE-0FC33F356CFF}" type="presParOf" srcId="{934CF603-E492-406F-B62C-B67E1B0C9AE6}" destId="{50BF55E9-2097-4223-90B7-273183EC615C}" srcOrd="0" destOrd="0" presId="urn:microsoft.com/office/officeart/2018/2/layout/IconVerticalSolidList"/>
    <dgm:cxn modelId="{D10CB3B8-0308-430C-B882-F667ED00AD69}" type="presParOf" srcId="{934CF603-E492-406F-B62C-B67E1B0C9AE6}" destId="{36C1CBB1-B8A0-4BE9-8A54-A1D2264C759E}" srcOrd="1" destOrd="0" presId="urn:microsoft.com/office/officeart/2018/2/layout/IconVerticalSolidList"/>
    <dgm:cxn modelId="{1CE61072-CA52-44C8-B973-BE1DF344FDFC}" type="presParOf" srcId="{934CF603-E492-406F-B62C-B67E1B0C9AE6}" destId="{437B562B-E8DA-4950-9245-4768227B0188}" srcOrd="2" destOrd="0" presId="urn:microsoft.com/office/officeart/2018/2/layout/IconVerticalSolidList"/>
    <dgm:cxn modelId="{7BB864C2-CB7C-4B67-9F1E-CE763D5A198E}" type="presParOf" srcId="{934CF603-E492-406F-B62C-B67E1B0C9AE6}" destId="{313383EC-1F0C-40A0-97B2-33676D8C3484}" srcOrd="3" destOrd="0" presId="urn:microsoft.com/office/officeart/2018/2/layout/IconVerticalSolidList"/>
    <dgm:cxn modelId="{848F8B2A-28DF-40B7-94B1-355ADD79518F}" type="presParOf" srcId="{2FA0742F-EFF5-4800-BBE0-0F90EA883CEF}" destId="{8BB71E50-83A4-42DC-8E2E-05E106609F54}" srcOrd="5" destOrd="0" presId="urn:microsoft.com/office/officeart/2018/2/layout/IconVerticalSolidList"/>
    <dgm:cxn modelId="{B99F5C4C-8FC3-467A-9098-3242C73F97E3}" type="presParOf" srcId="{2FA0742F-EFF5-4800-BBE0-0F90EA883CEF}" destId="{2A01A1F5-9CE6-4C21-9D76-785C1FE0DD11}" srcOrd="6" destOrd="0" presId="urn:microsoft.com/office/officeart/2018/2/layout/IconVerticalSolidList"/>
    <dgm:cxn modelId="{CEAB4E3B-E4BA-41D2-B936-AB7D17292A90}" type="presParOf" srcId="{2A01A1F5-9CE6-4C21-9D76-785C1FE0DD11}" destId="{CA9B43EC-BE7E-4FE3-9A99-4C6C862E8066}" srcOrd="0" destOrd="0" presId="urn:microsoft.com/office/officeart/2018/2/layout/IconVerticalSolidList"/>
    <dgm:cxn modelId="{711CAE62-DB9D-4F81-A2C1-D91CACE47EA3}" type="presParOf" srcId="{2A01A1F5-9CE6-4C21-9D76-785C1FE0DD11}" destId="{9B0F5437-0D1D-468F-97BD-7B7F50633E3D}" srcOrd="1" destOrd="0" presId="urn:microsoft.com/office/officeart/2018/2/layout/IconVerticalSolidList"/>
    <dgm:cxn modelId="{E21DB446-3EE5-4499-A3C9-6EF9EDC107A6}" type="presParOf" srcId="{2A01A1F5-9CE6-4C21-9D76-785C1FE0DD11}" destId="{75E3B439-E3E5-4A1C-9E85-B5534684255A}" srcOrd="2" destOrd="0" presId="urn:microsoft.com/office/officeart/2018/2/layout/IconVerticalSolidList"/>
    <dgm:cxn modelId="{0F341917-ED8F-4479-A397-E866F698F3EA}" type="presParOf" srcId="{2A01A1F5-9CE6-4C21-9D76-785C1FE0DD11}" destId="{C595C531-E168-4AF2-ADE0-9C67ED7DD1DF}" srcOrd="3" destOrd="0" presId="urn:microsoft.com/office/officeart/2018/2/layout/IconVerticalSolidList"/>
    <dgm:cxn modelId="{B8FC2C5B-CC4E-4A3D-BE14-B0E8E465D66C}" type="presParOf" srcId="{2FA0742F-EFF5-4800-BBE0-0F90EA883CEF}" destId="{ECBD78A6-6952-4AFD-8E01-98DB5D611874}" srcOrd="7" destOrd="0" presId="urn:microsoft.com/office/officeart/2018/2/layout/IconVerticalSolidList"/>
    <dgm:cxn modelId="{17090B24-B0BD-43A4-84CF-6C9CFE111618}" type="presParOf" srcId="{2FA0742F-EFF5-4800-BBE0-0F90EA883CEF}" destId="{2929AC5C-E5BB-4316-B7D7-FF63AC1FEC52}" srcOrd="8" destOrd="0" presId="urn:microsoft.com/office/officeart/2018/2/layout/IconVerticalSolidList"/>
    <dgm:cxn modelId="{E7A3B189-13F9-4B2F-A4BD-8BB41648A7CC}" type="presParOf" srcId="{2929AC5C-E5BB-4316-B7D7-FF63AC1FEC52}" destId="{152DB62B-978B-4531-B8BE-42A8F5588EB9}" srcOrd="0" destOrd="0" presId="urn:microsoft.com/office/officeart/2018/2/layout/IconVerticalSolidList"/>
    <dgm:cxn modelId="{BACC2FA2-1113-42D4-B2EB-054A2DE1AF2E}" type="presParOf" srcId="{2929AC5C-E5BB-4316-B7D7-FF63AC1FEC52}" destId="{2874052C-2AB6-4C89-A052-E67607303F01}" srcOrd="1" destOrd="0" presId="urn:microsoft.com/office/officeart/2018/2/layout/IconVerticalSolidList"/>
    <dgm:cxn modelId="{508513F4-FADA-4DC2-96B4-1409A082CFDA}" type="presParOf" srcId="{2929AC5C-E5BB-4316-B7D7-FF63AC1FEC52}" destId="{19EF4FC1-AC31-4D8C-8B3A-CACFE5249469}" srcOrd="2" destOrd="0" presId="urn:microsoft.com/office/officeart/2018/2/layout/IconVerticalSolidList"/>
    <dgm:cxn modelId="{65CC427B-936A-4B59-B99E-41DFCF2C5AFA}" type="presParOf" srcId="{2929AC5C-E5BB-4316-B7D7-FF63AC1FEC52}" destId="{84E9E982-089C-47D2-A102-DAAD4A24326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9E5543-BB20-47FA-9A0B-A190ACC4962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82D4652-3F0C-4281-9172-A52B28A70ECB}">
      <dgm:prSet/>
      <dgm:spPr/>
      <dgm:t>
        <a:bodyPr/>
        <a:lstStyle/>
        <a:p>
          <a:r>
            <a:rPr lang="nb-NO"/>
            <a:t>Run with multiple service accounts to avoid throthling</a:t>
          </a:r>
          <a:endParaRPr lang="en-US"/>
        </a:p>
      </dgm:t>
    </dgm:pt>
    <dgm:pt modelId="{1C7D6FA1-BDB1-4EC9-A33F-93ED4D41B2AE}" type="parTrans" cxnId="{E3F58455-F631-402C-9B74-F867BBD79962}">
      <dgm:prSet/>
      <dgm:spPr/>
      <dgm:t>
        <a:bodyPr/>
        <a:lstStyle/>
        <a:p>
          <a:endParaRPr lang="en-US"/>
        </a:p>
      </dgm:t>
    </dgm:pt>
    <dgm:pt modelId="{C8BF3E8D-28C5-470A-BBA0-E4434541423A}" type="sibTrans" cxnId="{E3F58455-F631-402C-9B74-F867BBD79962}">
      <dgm:prSet/>
      <dgm:spPr/>
      <dgm:t>
        <a:bodyPr/>
        <a:lstStyle/>
        <a:p>
          <a:endParaRPr lang="en-US"/>
        </a:p>
      </dgm:t>
    </dgm:pt>
    <dgm:pt modelId="{B41294F7-B56A-4CC1-AD95-3402FD3EBFE3}">
      <dgm:prSet/>
      <dgm:spPr/>
      <dgm:t>
        <a:bodyPr/>
        <a:lstStyle/>
        <a:p>
          <a:r>
            <a:rPr lang="nb-NO"/>
            <a:t>Run after business hours to avoid throthling</a:t>
          </a:r>
          <a:endParaRPr lang="en-US"/>
        </a:p>
      </dgm:t>
    </dgm:pt>
    <dgm:pt modelId="{23BE4D1D-DE2C-449C-B551-C80C2FF6809E}" type="parTrans" cxnId="{1D63DB56-8CCC-4C0F-9D4E-27A122312C39}">
      <dgm:prSet/>
      <dgm:spPr/>
      <dgm:t>
        <a:bodyPr/>
        <a:lstStyle/>
        <a:p>
          <a:endParaRPr lang="en-US"/>
        </a:p>
      </dgm:t>
    </dgm:pt>
    <dgm:pt modelId="{06ED83BE-D4AB-48E2-A2D2-B2C59DC33FF3}" type="sibTrans" cxnId="{1D63DB56-8CCC-4C0F-9D4E-27A122312C39}">
      <dgm:prSet/>
      <dgm:spPr/>
      <dgm:t>
        <a:bodyPr/>
        <a:lstStyle/>
        <a:p>
          <a:endParaRPr lang="en-US"/>
        </a:p>
      </dgm:t>
    </dgm:pt>
    <dgm:pt modelId="{DE65E6AD-D0D4-46AC-8743-A952433A823F}">
      <dgm:prSet/>
      <dgm:spPr/>
      <dgm:t>
        <a:bodyPr/>
        <a:lstStyle/>
        <a:p>
          <a:r>
            <a:rPr lang="nb-NO" dirty="0"/>
            <a:t>Think </a:t>
          </a:r>
          <a:r>
            <a:rPr lang="nb-NO" dirty="0" err="1"/>
            <a:t>about</a:t>
          </a:r>
          <a:r>
            <a:rPr lang="nb-NO" dirty="0"/>
            <a:t> </a:t>
          </a:r>
          <a:r>
            <a:rPr lang="nb-NO" dirty="0" err="1"/>
            <a:t>how</a:t>
          </a:r>
          <a:r>
            <a:rPr lang="nb-NO" dirty="0"/>
            <a:t> </a:t>
          </a:r>
          <a:r>
            <a:rPr lang="nb-NO" dirty="0" err="1"/>
            <a:t>the</a:t>
          </a:r>
          <a:r>
            <a:rPr lang="nb-NO" dirty="0"/>
            <a:t> </a:t>
          </a:r>
          <a:r>
            <a:rPr lang="nb-NO" dirty="0" err="1"/>
            <a:t>documents</a:t>
          </a:r>
          <a:r>
            <a:rPr lang="nb-NO" dirty="0"/>
            <a:t> </a:t>
          </a:r>
          <a:r>
            <a:rPr lang="nb-NO" dirty="0" err="1"/>
            <a:t>will</a:t>
          </a:r>
          <a:r>
            <a:rPr lang="nb-NO" dirty="0"/>
            <a:t> live in Teams</a:t>
          </a:r>
          <a:endParaRPr lang="en-US" dirty="0"/>
        </a:p>
      </dgm:t>
    </dgm:pt>
    <dgm:pt modelId="{05E23068-0EA5-4BF7-846B-5B13073D13D8}" type="parTrans" cxnId="{B66253BE-84FC-4E53-AE75-1D6391D29A08}">
      <dgm:prSet/>
      <dgm:spPr/>
      <dgm:t>
        <a:bodyPr/>
        <a:lstStyle/>
        <a:p>
          <a:endParaRPr lang="en-US"/>
        </a:p>
      </dgm:t>
    </dgm:pt>
    <dgm:pt modelId="{22B95AA4-E8AC-4393-B329-ECAEEFACED91}" type="sibTrans" cxnId="{B66253BE-84FC-4E53-AE75-1D6391D29A08}">
      <dgm:prSet/>
      <dgm:spPr/>
      <dgm:t>
        <a:bodyPr/>
        <a:lstStyle/>
        <a:p>
          <a:endParaRPr lang="en-US"/>
        </a:p>
      </dgm:t>
    </dgm:pt>
    <dgm:pt modelId="{45E2A3BF-F995-45C0-90D9-546FD1B5AA2E}">
      <dgm:prSet/>
      <dgm:spPr/>
      <dgm:t>
        <a:bodyPr/>
        <a:lstStyle/>
        <a:p>
          <a:r>
            <a:rPr lang="nb-NO" dirty="0"/>
            <a:t>Dont </a:t>
          </a:r>
          <a:r>
            <a:rPr lang="nb-NO" dirty="0" err="1"/>
            <a:t>leave</a:t>
          </a:r>
          <a:r>
            <a:rPr lang="nb-NO" dirty="0"/>
            <a:t> </a:t>
          </a:r>
          <a:r>
            <a:rPr lang="nb-NO" dirty="0" err="1"/>
            <a:t>the</a:t>
          </a:r>
          <a:r>
            <a:rPr lang="nb-NO" dirty="0"/>
            <a:t> </a:t>
          </a:r>
          <a:r>
            <a:rPr lang="nb-NO" dirty="0" err="1"/>
            <a:t>users</a:t>
          </a:r>
          <a:r>
            <a:rPr lang="nb-NO" dirty="0"/>
            <a:t> to do it all by </a:t>
          </a:r>
          <a:r>
            <a:rPr lang="nb-NO" dirty="0" err="1"/>
            <a:t>themselves</a:t>
          </a:r>
          <a:endParaRPr lang="en-US" dirty="0"/>
        </a:p>
      </dgm:t>
    </dgm:pt>
    <dgm:pt modelId="{8EA337A6-AC7B-46FF-936F-3E6125EEDB7F}" type="parTrans" cxnId="{C7FE9538-0F90-4137-919D-C7CDBE03C45B}">
      <dgm:prSet/>
      <dgm:spPr/>
      <dgm:t>
        <a:bodyPr/>
        <a:lstStyle/>
        <a:p>
          <a:endParaRPr lang="en-US"/>
        </a:p>
      </dgm:t>
    </dgm:pt>
    <dgm:pt modelId="{01EE5080-9176-4464-9C15-275358199F2B}" type="sibTrans" cxnId="{C7FE9538-0F90-4137-919D-C7CDBE03C45B}">
      <dgm:prSet/>
      <dgm:spPr/>
      <dgm:t>
        <a:bodyPr/>
        <a:lstStyle/>
        <a:p>
          <a:endParaRPr lang="en-US"/>
        </a:p>
      </dgm:t>
    </dgm:pt>
    <dgm:pt modelId="{E9120C87-9E52-424D-8304-804AFB120865}" type="pres">
      <dgm:prSet presAssocID="{439E5543-BB20-47FA-9A0B-A190ACC49621}" presName="root" presStyleCnt="0">
        <dgm:presLayoutVars>
          <dgm:dir/>
          <dgm:resizeHandles val="exact"/>
        </dgm:presLayoutVars>
      </dgm:prSet>
      <dgm:spPr/>
    </dgm:pt>
    <dgm:pt modelId="{EE4EC0A7-E9A3-4178-BA7F-4DC182864AC0}" type="pres">
      <dgm:prSet presAssocID="{B82D4652-3F0C-4281-9172-A52B28A70ECB}" presName="compNode" presStyleCnt="0"/>
      <dgm:spPr/>
    </dgm:pt>
    <dgm:pt modelId="{1081C6E4-6177-434E-9A93-D83D226DCCA7}" type="pres">
      <dgm:prSet presAssocID="{B82D4652-3F0C-4281-9172-A52B28A70ECB}" presName="bgRect" presStyleLbl="bgShp" presStyleIdx="0" presStyleCnt="4"/>
      <dgm:spPr/>
    </dgm:pt>
    <dgm:pt modelId="{2646A3E6-5559-4C5D-9922-CDB5D88201D7}" type="pres">
      <dgm:prSet presAssocID="{B82D4652-3F0C-4281-9172-A52B28A70EC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CE244BF-D79D-4007-9894-8E984FF1479D}" type="pres">
      <dgm:prSet presAssocID="{B82D4652-3F0C-4281-9172-A52B28A70ECB}" presName="spaceRect" presStyleCnt="0"/>
      <dgm:spPr/>
    </dgm:pt>
    <dgm:pt modelId="{014EEA34-DDA8-49F5-A340-FF1A99E67A08}" type="pres">
      <dgm:prSet presAssocID="{B82D4652-3F0C-4281-9172-A52B28A70ECB}" presName="parTx" presStyleLbl="revTx" presStyleIdx="0" presStyleCnt="4">
        <dgm:presLayoutVars>
          <dgm:chMax val="0"/>
          <dgm:chPref val="0"/>
        </dgm:presLayoutVars>
      </dgm:prSet>
      <dgm:spPr/>
    </dgm:pt>
    <dgm:pt modelId="{2468F64D-5925-4C48-B95B-9BCD54A53866}" type="pres">
      <dgm:prSet presAssocID="{C8BF3E8D-28C5-470A-BBA0-E4434541423A}" presName="sibTrans" presStyleCnt="0"/>
      <dgm:spPr/>
    </dgm:pt>
    <dgm:pt modelId="{9D296D73-85DC-4716-93E0-4C0C2E547CB5}" type="pres">
      <dgm:prSet presAssocID="{B41294F7-B56A-4CC1-AD95-3402FD3EBFE3}" presName="compNode" presStyleCnt="0"/>
      <dgm:spPr/>
    </dgm:pt>
    <dgm:pt modelId="{6F82C2C2-8588-46E7-89A6-E8C519D2A44A}" type="pres">
      <dgm:prSet presAssocID="{B41294F7-B56A-4CC1-AD95-3402FD3EBFE3}" presName="bgRect" presStyleLbl="bgShp" presStyleIdx="1" presStyleCnt="4"/>
      <dgm:spPr/>
    </dgm:pt>
    <dgm:pt modelId="{855322BB-0420-4CB7-8CFE-01CA137DCC83}" type="pres">
      <dgm:prSet presAssocID="{B41294F7-B56A-4CC1-AD95-3402FD3EBFE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ACB005F-C230-4C06-9127-6DE128D013EF}" type="pres">
      <dgm:prSet presAssocID="{B41294F7-B56A-4CC1-AD95-3402FD3EBFE3}" presName="spaceRect" presStyleCnt="0"/>
      <dgm:spPr/>
    </dgm:pt>
    <dgm:pt modelId="{77E88AD3-105D-4049-903E-9DFAAF6531E0}" type="pres">
      <dgm:prSet presAssocID="{B41294F7-B56A-4CC1-AD95-3402FD3EBFE3}" presName="parTx" presStyleLbl="revTx" presStyleIdx="1" presStyleCnt="4">
        <dgm:presLayoutVars>
          <dgm:chMax val="0"/>
          <dgm:chPref val="0"/>
        </dgm:presLayoutVars>
      </dgm:prSet>
      <dgm:spPr/>
    </dgm:pt>
    <dgm:pt modelId="{6701BF4C-77F7-455B-8027-66C0725971E6}" type="pres">
      <dgm:prSet presAssocID="{06ED83BE-D4AB-48E2-A2D2-B2C59DC33FF3}" presName="sibTrans" presStyleCnt="0"/>
      <dgm:spPr/>
    </dgm:pt>
    <dgm:pt modelId="{18B6119F-9005-4E4E-AA5D-BC94A2D483EE}" type="pres">
      <dgm:prSet presAssocID="{DE65E6AD-D0D4-46AC-8743-A952433A823F}" presName="compNode" presStyleCnt="0"/>
      <dgm:spPr/>
    </dgm:pt>
    <dgm:pt modelId="{8E827F6C-D3C5-4A42-AF83-5F2F6D220539}" type="pres">
      <dgm:prSet presAssocID="{DE65E6AD-D0D4-46AC-8743-A952433A823F}" presName="bgRect" presStyleLbl="bgShp" presStyleIdx="2" presStyleCnt="4"/>
      <dgm:spPr/>
    </dgm:pt>
    <dgm:pt modelId="{FA43013A-CE79-4907-924B-9E28D00407E0}" type="pres">
      <dgm:prSet presAssocID="{DE65E6AD-D0D4-46AC-8743-A952433A823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4000" r="-4000"/>
          </a:stretch>
        </a:blipFill>
        <a:ln>
          <a:noFill/>
        </a:ln>
      </dgm:spPr>
    </dgm:pt>
    <dgm:pt modelId="{468A02A1-F7C3-47DA-A27F-EA126D60709B}" type="pres">
      <dgm:prSet presAssocID="{DE65E6AD-D0D4-46AC-8743-A952433A823F}" presName="spaceRect" presStyleCnt="0"/>
      <dgm:spPr/>
    </dgm:pt>
    <dgm:pt modelId="{1364FB7B-B89B-46E6-870F-515289F329C9}" type="pres">
      <dgm:prSet presAssocID="{DE65E6AD-D0D4-46AC-8743-A952433A823F}" presName="parTx" presStyleLbl="revTx" presStyleIdx="2" presStyleCnt="4">
        <dgm:presLayoutVars>
          <dgm:chMax val="0"/>
          <dgm:chPref val="0"/>
        </dgm:presLayoutVars>
      </dgm:prSet>
      <dgm:spPr/>
    </dgm:pt>
    <dgm:pt modelId="{64BC8A4E-8F7B-4CB5-9968-770A128E2269}" type="pres">
      <dgm:prSet presAssocID="{22B95AA4-E8AC-4393-B329-ECAEEFACED91}" presName="sibTrans" presStyleCnt="0"/>
      <dgm:spPr/>
    </dgm:pt>
    <dgm:pt modelId="{A4F912A5-F6C2-44EC-ADEC-A18C52DC956F}" type="pres">
      <dgm:prSet presAssocID="{45E2A3BF-F995-45C0-90D9-546FD1B5AA2E}" presName="compNode" presStyleCnt="0"/>
      <dgm:spPr/>
    </dgm:pt>
    <dgm:pt modelId="{4B9078A2-9508-476F-94A9-69145BE38929}" type="pres">
      <dgm:prSet presAssocID="{45E2A3BF-F995-45C0-90D9-546FD1B5AA2E}" presName="bgRect" presStyleLbl="bgShp" presStyleIdx="3" presStyleCnt="4"/>
      <dgm:spPr/>
    </dgm:pt>
    <dgm:pt modelId="{096AD1CD-B70D-4541-9746-0562D1794982}" type="pres">
      <dgm:prSet presAssocID="{45E2A3BF-F995-45C0-90D9-546FD1B5AA2E}" presName="iconRect" presStyleLbl="node1" presStyleIdx="3" presStyleCnt="4" custLinFactNeighborX="-730" custLinFactNeighborY="219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32BF2985-68A7-4FA2-9309-2C3579D2F9E9}" type="pres">
      <dgm:prSet presAssocID="{45E2A3BF-F995-45C0-90D9-546FD1B5AA2E}" presName="spaceRect" presStyleCnt="0"/>
      <dgm:spPr/>
    </dgm:pt>
    <dgm:pt modelId="{6CD83EB8-5E6B-4A9A-AD19-E1684E0697B8}" type="pres">
      <dgm:prSet presAssocID="{45E2A3BF-F995-45C0-90D9-546FD1B5AA2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7FE9538-0F90-4137-919D-C7CDBE03C45B}" srcId="{439E5543-BB20-47FA-9A0B-A190ACC49621}" destId="{45E2A3BF-F995-45C0-90D9-546FD1B5AA2E}" srcOrd="3" destOrd="0" parTransId="{8EA337A6-AC7B-46FF-936F-3E6125EEDB7F}" sibTransId="{01EE5080-9176-4464-9C15-275358199F2B}"/>
    <dgm:cxn modelId="{E3F58455-F631-402C-9B74-F867BBD79962}" srcId="{439E5543-BB20-47FA-9A0B-A190ACC49621}" destId="{B82D4652-3F0C-4281-9172-A52B28A70ECB}" srcOrd="0" destOrd="0" parTransId="{1C7D6FA1-BDB1-4EC9-A33F-93ED4D41B2AE}" sibTransId="{C8BF3E8D-28C5-470A-BBA0-E4434541423A}"/>
    <dgm:cxn modelId="{1D63DB56-8CCC-4C0F-9D4E-27A122312C39}" srcId="{439E5543-BB20-47FA-9A0B-A190ACC49621}" destId="{B41294F7-B56A-4CC1-AD95-3402FD3EBFE3}" srcOrd="1" destOrd="0" parTransId="{23BE4D1D-DE2C-449C-B551-C80C2FF6809E}" sibTransId="{06ED83BE-D4AB-48E2-A2D2-B2C59DC33FF3}"/>
    <dgm:cxn modelId="{2000819A-A798-41B6-A9E6-15126EA180EC}" type="presOf" srcId="{45E2A3BF-F995-45C0-90D9-546FD1B5AA2E}" destId="{6CD83EB8-5E6B-4A9A-AD19-E1684E0697B8}" srcOrd="0" destOrd="0" presId="urn:microsoft.com/office/officeart/2018/2/layout/IconVerticalSolidList"/>
    <dgm:cxn modelId="{F2E855A3-44B9-4384-BDEE-64BE4868E01D}" type="presOf" srcId="{DE65E6AD-D0D4-46AC-8743-A952433A823F}" destId="{1364FB7B-B89B-46E6-870F-515289F329C9}" srcOrd="0" destOrd="0" presId="urn:microsoft.com/office/officeart/2018/2/layout/IconVerticalSolidList"/>
    <dgm:cxn modelId="{B66253BE-84FC-4E53-AE75-1D6391D29A08}" srcId="{439E5543-BB20-47FA-9A0B-A190ACC49621}" destId="{DE65E6AD-D0D4-46AC-8743-A952433A823F}" srcOrd="2" destOrd="0" parTransId="{05E23068-0EA5-4BF7-846B-5B13073D13D8}" sibTransId="{22B95AA4-E8AC-4393-B329-ECAEEFACED91}"/>
    <dgm:cxn modelId="{4CB514C4-6044-4845-A758-194190CF4F7A}" type="presOf" srcId="{B82D4652-3F0C-4281-9172-A52B28A70ECB}" destId="{014EEA34-DDA8-49F5-A340-FF1A99E67A08}" srcOrd="0" destOrd="0" presId="urn:microsoft.com/office/officeart/2018/2/layout/IconVerticalSolidList"/>
    <dgm:cxn modelId="{94B0A8CB-30A8-44B6-8952-91F8CCB36E85}" type="presOf" srcId="{439E5543-BB20-47FA-9A0B-A190ACC49621}" destId="{E9120C87-9E52-424D-8304-804AFB120865}" srcOrd="0" destOrd="0" presId="urn:microsoft.com/office/officeart/2018/2/layout/IconVerticalSolidList"/>
    <dgm:cxn modelId="{566828D8-3F2F-46F4-9422-B9E22F56BFDE}" type="presOf" srcId="{B41294F7-B56A-4CC1-AD95-3402FD3EBFE3}" destId="{77E88AD3-105D-4049-903E-9DFAAF6531E0}" srcOrd="0" destOrd="0" presId="urn:microsoft.com/office/officeart/2018/2/layout/IconVerticalSolidList"/>
    <dgm:cxn modelId="{891C2030-3EE6-49C5-8A3B-CEE02F9BABE5}" type="presParOf" srcId="{E9120C87-9E52-424D-8304-804AFB120865}" destId="{EE4EC0A7-E9A3-4178-BA7F-4DC182864AC0}" srcOrd="0" destOrd="0" presId="urn:microsoft.com/office/officeart/2018/2/layout/IconVerticalSolidList"/>
    <dgm:cxn modelId="{6CFB7E48-8BCD-4BEC-819A-F9A649364561}" type="presParOf" srcId="{EE4EC0A7-E9A3-4178-BA7F-4DC182864AC0}" destId="{1081C6E4-6177-434E-9A93-D83D226DCCA7}" srcOrd="0" destOrd="0" presId="urn:microsoft.com/office/officeart/2018/2/layout/IconVerticalSolidList"/>
    <dgm:cxn modelId="{68CE23B0-2490-4442-971C-8AC25A0DE1BC}" type="presParOf" srcId="{EE4EC0A7-E9A3-4178-BA7F-4DC182864AC0}" destId="{2646A3E6-5559-4C5D-9922-CDB5D88201D7}" srcOrd="1" destOrd="0" presId="urn:microsoft.com/office/officeart/2018/2/layout/IconVerticalSolidList"/>
    <dgm:cxn modelId="{20EEB919-B398-40CC-A1EA-9CC9DA991C39}" type="presParOf" srcId="{EE4EC0A7-E9A3-4178-BA7F-4DC182864AC0}" destId="{ECE244BF-D79D-4007-9894-8E984FF1479D}" srcOrd="2" destOrd="0" presId="urn:microsoft.com/office/officeart/2018/2/layout/IconVerticalSolidList"/>
    <dgm:cxn modelId="{4700580C-A9A0-469A-B258-863405B2C312}" type="presParOf" srcId="{EE4EC0A7-E9A3-4178-BA7F-4DC182864AC0}" destId="{014EEA34-DDA8-49F5-A340-FF1A99E67A08}" srcOrd="3" destOrd="0" presId="urn:microsoft.com/office/officeart/2018/2/layout/IconVerticalSolidList"/>
    <dgm:cxn modelId="{BF65F446-8476-4B2A-9238-1D9C5BC2C714}" type="presParOf" srcId="{E9120C87-9E52-424D-8304-804AFB120865}" destId="{2468F64D-5925-4C48-B95B-9BCD54A53866}" srcOrd="1" destOrd="0" presId="urn:microsoft.com/office/officeart/2018/2/layout/IconVerticalSolidList"/>
    <dgm:cxn modelId="{8E266435-D97A-4D39-88B0-A802038806E0}" type="presParOf" srcId="{E9120C87-9E52-424D-8304-804AFB120865}" destId="{9D296D73-85DC-4716-93E0-4C0C2E547CB5}" srcOrd="2" destOrd="0" presId="urn:microsoft.com/office/officeart/2018/2/layout/IconVerticalSolidList"/>
    <dgm:cxn modelId="{DC4BBCEF-C9E0-4310-9E62-BC6A4CAEBFAE}" type="presParOf" srcId="{9D296D73-85DC-4716-93E0-4C0C2E547CB5}" destId="{6F82C2C2-8588-46E7-89A6-E8C519D2A44A}" srcOrd="0" destOrd="0" presId="urn:microsoft.com/office/officeart/2018/2/layout/IconVerticalSolidList"/>
    <dgm:cxn modelId="{F13EFBE0-0048-4ADF-A9A1-187590FB31E5}" type="presParOf" srcId="{9D296D73-85DC-4716-93E0-4C0C2E547CB5}" destId="{855322BB-0420-4CB7-8CFE-01CA137DCC83}" srcOrd="1" destOrd="0" presId="urn:microsoft.com/office/officeart/2018/2/layout/IconVerticalSolidList"/>
    <dgm:cxn modelId="{D7ABD0FB-64F9-47A3-8209-1EADBF12FC78}" type="presParOf" srcId="{9D296D73-85DC-4716-93E0-4C0C2E547CB5}" destId="{1ACB005F-C230-4C06-9127-6DE128D013EF}" srcOrd="2" destOrd="0" presId="urn:microsoft.com/office/officeart/2018/2/layout/IconVerticalSolidList"/>
    <dgm:cxn modelId="{39929ACF-B701-463C-950D-5561C73B44A1}" type="presParOf" srcId="{9D296D73-85DC-4716-93E0-4C0C2E547CB5}" destId="{77E88AD3-105D-4049-903E-9DFAAF6531E0}" srcOrd="3" destOrd="0" presId="urn:microsoft.com/office/officeart/2018/2/layout/IconVerticalSolidList"/>
    <dgm:cxn modelId="{275E937A-B7A3-4131-A1A8-7F768037C105}" type="presParOf" srcId="{E9120C87-9E52-424D-8304-804AFB120865}" destId="{6701BF4C-77F7-455B-8027-66C0725971E6}" srcOrd="3" destOrd="0" presId="urn:microsoft.com/office/officeart/2018/2/layout/IconVerticalSolidList"/>
    <dgm:cxn modelId="{D3E25630-148F-469B-BE54-336E9663E117}" type="presParOf" srcId="{E9120C87-9E52-424D-8304-804AFB120865}" destId="{18B6119F-9005-4E4E-AA5D-BC94A2D483EE}" srcOrd="4" destOrd="0" presId="urn:microsoft.com/office/officeart/2018/2/layout/IconVerticalSolidList"/>
    <dgm:cxn modelId="{C965D110-50DD-4CDD-863E-98C6911AF449}" type="presParOf" srcId="{18B6119F-9005-4E4E-AA5D-BC94A2D483EE}" destId="{8E827F6C-D3C5-4A42-AF83-5F2F6D220539}" srcOrd="0" destOrd="0" presId="urn:microsoft.com/office/officeart/2018/2/layout/IconVerticalSolidList"/>
    <dgm:cxn modelId="{1F8AF034-9C49-456D-AAB3-F2212372A991}" type="presParOf" srcId="{18B6119F-9005-4E4E-AA5D-BC94A2D483EE}" destId="{FA43013A-CE79-4907-924B-9E28D00407E0}" srcOrd="1" destOrd="0" presId="urn:microsoft.com/office/officeart/2018/2/layout/IconVerticalSolidList"/>
    <dgm:cxn modelId="{A3B1BC80-02EE-40E7-B9D5-6D2A52395468}" type="presParOf" srcId="{18B6119F-9005-4E4E-AA5D-BC94A2D483EE}" destId="{468A02A1-F7C3-47DA-A27F-EA126D60709B}" srcOrd="2" destOrd="0" presId="urn:microsoft.com/office/officeart/2018/2/layout/IconVerticalSolidList"/>
    <dgm:cxn modelId="{A1642882-D524-4553-AB4D-C43C9B8B0312}" type="presParOf" srcId="{18B6119F-9005-4E4E-AA5D-BC94A2D483EE}" destId="{1364FB7B-B89B-46E6-870F-515289F329C9}" srcOrd="3" destOrd="0" presId="urn:microsoft.com/office/officeart/2018/2/layout/IconVerticalSolidList"/>
    <dgm:cxn modelId="{C0BD75C2-86C2-433D-91FD-077C6E705A99}" type="presParOf" srcId="{E9120C87-9E52-424D-8304-804AFB120865}" destId="{64BC8A4E-8F7B-4CB5-9968-770A128E2269}" srcOrd="5" destOrd="0" presId="urn:microsoft.com/office/officeart/2018/2/layout/IconVerticalSolidList"/>
    <dgm:cxn modelId="{9F602420-59BB-4819-84C6-357D037E0BF0}" type="presParOf" srcId="{E9120C87-9E52-424D-8304-804AFB120865}" destId="{A4F912A5-F6C2-44EC-ADEC-A18C52DC956F}" srcOrd="6" destOrd="0" presId="urn:microsoft.com/office/officeart/2018/2/layout/IconVerticalSolidList"/>
    <dgm:cxn modelId="{3D60D4D0-6258-4C1F-A060-916BBD5423DD}" type="presParOf" srcId="{A4F912A5-F6C2-44EC-ADEC-A18C52DC956F}" destId="{4B9078A2-9508-476F-94A9-69145BE38929}" srcOrd="0" destOrd="0" presId="urn:microsoft.com/office/officeart/2018/2/layout/IconVerticalSolidList"/>
    <dgm:cxn modelId="{C25652BD-AFBB-43F6-BEEA-F430774A2D33}" type="presParOf" srcId="{A4F912A5-F6C2-44EC-ADEC-A18C52DC956F}" destId="{096AD1CD-B70D-4541-9746-0562D1794982}" srcOrd="1" destOrd="0" presId="urn:microsoft.com/office/officeart/2018/2/layout/IconVerticalSolidList"/>
    <dgm:cxn modelId="{B149816B-03F2-4DF0-9F44-B9674218AB6E}" type="presParOf" srcId="{A4F912A5-F6C2-44EC-ADEC-A18C52DC956F}" destId="{32BF2985-68A7-4FA2-9309-2C3579D2F9E9}" srcOrd="2" destOrd="0" presId="urn:microsoft.com/office/officeart/2018/2/layout/IconVerticalSolidList"/>
    <dgm:cxn modelId="{EC8A8B2C-0A9E-473B-9BE4-A8F3766BAD94}" type="presParOf" srcId="{A4F912A5-F6C2-44EC-ADEC-A18C52DC956F}" destId="{6CD83EB8-5E6B-4A9A-AD19-E1684E0697B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C15A48-1D61-49EE-837C-34A67CFB9F6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56F016B-71EE-45DB-99DC-83120F3B1F9A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Always plan your metadata</a:t>
          </a:r>
          <a:endParaRPr lang="en-US"/>
        </a:p>
      </dgm:t>
    </dgm:pt>
    <dgm:pt modelId="{CD03AD49-6693-4AA5-9889-051836B5DA57}" type="parTrans" cxnId="{FF7C6757-50F2-4D02-8A92-44DAAA12E9A1}">
      <dgm:prSet/>
      <dgm:spPr/>
      <dgm:t>
        <a:bodyPr/>
        <a:lstStyle/>
        <a:p>
          <a:endParaRPr lang="en-US"/>
        </a:p>
      </dgm:t>
    </dgm:pt>
    <dgm:pt modelId="{80F76872-E488-4A24-9F28-F859F4EC79CD}" type="sibTrans" cxnId="{FF7C6757-50F2-4D02-8A92-44DAAA12E9A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7F1631F-4DEE-4D8C-A65E-26AFB0D08849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Use «Document Set» to achieve auto tagging whenever you can</a:t>
          </a:r>
          <a:endParaRPr lang="en-US"/>
        </a:p>
      </dgm:t>
    </dgm:pt>
    <dgm:pt modelId="{798AB2A5-D0EB-4AF6-98DD-DE6CD0E9CF1E}" type="parTrans" cxnId="{C682EDE5-4836-420F-B7DC-AE024BCBF46A}">
      <dgm:prSet/>
      <dgm:spPr/>
      <dgm:t>
        <a:bodyPr/>
        <a:lstStyle/>
        <a:p>
          <a:endParaRPr lang="en-US"/>
        </a:p>
      </dgm:t>
    </dgm:pt>
    <dgm:pt modelId="{F60A1586-983B-49E0-9941-DAB3CD1C28D6}" type="sibTrans" cxnId="{C682EDE5-4836-420F-B7DC-AE024BCBF46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3F09DE1-1515-40BE-9A4E-3C65D1369F7A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Use Modern search webparts to present metadata benefits</a:t>
          </a:r>
          <a:endParaRPr lang="en-US"/>
        </a:p>
      </dgm:t>
    </dgm:pt>
    <dgm:pt modelId="{F0BBCBB8-CCFB-419A-8135-F68D785BA557}" type="parTrans" cxnId="{C0B161E5-8095-4649-A4A0-DB4082E8D33E}">
      <dgm:prSet/>
      <dgm:spPr/>
      <dgm:t>
        <a:bodyPr/>
        <a:lstStyle/>
        <a:p>
          <a:endParaRPr lang="en-US"/>
        </a:p>
      </dgm:t>
    </dgm:pt>
    <dgm:pt modelId="{D0EFFD24-6524-4033-8D61-E60CEA8DF29C}" type="sibTrans" cxnId="{C0B161E5-8095-4649-A4A0-DB4082E8D33E}">
      <dgm:prSet/>
      <dgm:spPr/>
      <dgm:t>
        <a:bodyPr/>
        <a:lstStyle/>
        <a:p>
          <a:endParaRPr lang="en-US"/>
        </a:p>
      </dgm:t>
    </dgm:pt>
    <dgm:pt modelId="{E63CF52C-CEA6-428D-A143-15334DE7BA73}" type="pres">
      <dgm:prSet presAssocID="{07C15A48-1D61-49EE-837C-34A67CFB9F6A}" presName="root" presStyleCnt="0">
        <dgm:presLayoutVars>
          <dgm:dir/>
          <dgm:resizeHandles val="exact"/>
        </dgm:presLayoutVars>
      </dgm:prSet>
      <dgm:spPr/>
    </dgm:pt>
    <dgm:pt modelId="{5D3D22AA-1FFF-4D62-92EA-33D438596EB7}" type="pres">
      <dgm:prSet presAssocID="{A56F016B-71EE-45DB-99DC-83120F3B1F9A}" presName="compNode" presStyleCnt="0"/>
      <dgm:spPr/>
    </dgm:pt>
    <dgm:pt modelId="{9C7AD2FE-B6BE-4EBD-9ED0-3466FD6FD6EF}" type="pres">
      <dgm:prSet presAssocID="{A56F016B-71EE-45DB-99DC-83120F3B1F9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33F3907-00D3-4304-B314-39DA6E4A6FEB}" type="pres">
      <dgm:prSet presAssocID="{A56F016B-71EE-45DB-99DC-83120F3B1F9A}" presName="spaceRect" presStyleCnt="0"/>
      <dgm:spPr/>
    </dgm:pt>
    <dgm:pt modelId="{E879CEC6-3B50-4A8A-A482-66FFD47FD9C3}" type="pres">
      <dgm:prSet presAssocID="{A56F016B-71EE-45DB-99DC-83120F3B1F9A}" presName="textRect" presStyleLbl="revTx" presStyleIdx="0" presStyleCnt="3">
        <dgm:presLayoutVars>
          <dgm:chMax val="1"/>
          <dgm:chPref val="1"/>
        </dgm:presLayoutVars>
      </dgm:prSet>
      <dgm:spPr/>
    </dgm:pt>
    <dgm:pt modelId="{C4277336-BF6E-492C-B84E-00DAF06CF705}" type="pres">
      <dgm:prSet presAssocID="{80F76872-E488-4A24-9F28-F859F4EC79CD}" presName="sibTrans" presStyleCnt="0"/>
      <dgm:spPr/>
    </dgm:pt>
    <dgm:pt modelId="{1EB3FD8B-0A9E-458B-9064-B4671C20A5E9}" type="pres">
      <dgm:prSet presAssocID="{C7F1631F-4DEE-4D8C-A65E-26AFB0D08849}" presName="compNode" presStyleCnt="0"/>
      <dgm:spPr/>
    </dgm:pt>
    <dgm:pt modelId="{793D756D-3824-4C1E-A614-860067D6FC63}" type="pres">
      <dgm:prSet presAssocID="{C7F1631F-4DEE-4D8C-A65E-26AFB0D0884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891B396F-7887-406F-AED0-11D618DF9F30}" type="pres">
      <dgm:prSet presAssocID="{C7F1631F-4DEE-4D8C-A65E-26AFB0D08849}" presName="spaceRect" presStyleCnt="0"/>
      <dgm:spPr/>
    </dgm:pt>
    <dgm:pt modelId="{38FF5F3D-11A9-44D1-B7C0-F43E1CA365BB}" type="pres">
      <dgm:prSet presAssocID="{C7F1631F-4DEE-4D8C-A65E-26AFB0D08849}" presName="textRect" presStyleLbl="revTx" presStyleIdx="1" presStyleCnt="3">
        <dgm:presLayoutVars>
          <dgm:chMax val="1"/>
          <dgm:chPref val="1"/>
        </dgm:presLayoutVars>
      </dgm:prSet>
      <dgm:spPr/>
    </dgm:pt>
    <dgm:pt modelId="{340D1D05-F027-44E0-974A-C200755A3182}" type="pres">
      <dgm:prSet presAssocID="{F60A1586-983B-49E0-9941-DAB3CD1C28D6}" presName="sibTrans" presStyleCnt="0"/>
      <dgm:spPr/>
    </dgm:pt>
    <dgm:pt modelId="{633F3D0A-E30B-40CD-B7A3-3832F827CA6D}" type="pres">
      <dgm:prSet presAssocID="{B3F09DE1-1515-40BE-9A4E-3C65D1369F7A}" presName="compNode" presStyleCnt="0"/>
      <dgm:spPr/>
    </dgm:pt>
    <dgm:pt modelId="{B832C05B-F059-4893-AD15-8B088A6E98B9}" type="pres">
      <dgm:prSet presAssocID="{B3F09DE1-1515-40BE-9A4E-3C65D1369F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FA633F0-8DCA-434C-A9AF-06D662AEB90A}" type="pres">
      <dgm:prSet presAssocID="{B3F09DE1-1515-40BE-9A4E-3C65D1369F7A}" presName="spaceRect" presStyleCnt="0"/>
      <dgm:spPr/>
    </dgm:pt>
    <dgm:pt modelId="{201D34B2-6F16-4B2D-80D2-3164F51B196A}" type="pres">
      <dgm:prSet presAssocID="{B3F09DE1-1515-40BE-9A4E-3C65D1369F7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B6B0F31-53E6-48FB-99A1-DC516638FBE6}" type="presOf" srcId="{A56F016B-71EE-45DB-99DC-83120F3B1F9A}" destId="{E879CEC6-3B50-4A8A-A482-66FFD47FD9C3}" srcOrd="0" destOrd="0" presId="urn:microsoft.com/office/officeart/2018/2/layout/IconLabelList"/>
    <dgm:cxn modelId="{4C0C0964-30D9-44B9-82A6-9DFDEC3A648A}" type="presOf" srcId="{C7F1631F-4DEE-4D8C-A65E-26AFB0D08849}" destId="{38FF5F3D-11A9-44D1-B7C0-F43E1CA365BB}" srcOrd="0" destOrd="0" presId="urn:microsoft.com/office/officeart/2018/2/layout/IconLabelList"/>
    <dgm:cxn modelId="{FF7C6757-50F2-4D02-8A92-44DAAA12E9A1}" srcId="{07C15A48-1D61-49EE-837C-34A67CFB9F6A}" destId="{A56F016B-71EE-45DB-99DC-83120F3B1F9A}" srcOrd="0" destOrd="0" parTransId="{CD03AD49-6693-4AA5-9889-051836B5DA57}" sibTransId="{80F76872-E488-4A24-9F28-F859F4EC79CD}"/>
    <dgm:cxn modelId="{D4C993BA-A60F-4CC0-A57A-6CEBA0A946A4}" type="presOf" srcId="{07C15A48-1D61-49EE-837C-34A67CFB9F6A}" destId="{E63CF52C-CEA6-428D-A143-15334DE7BA73}" srcOrd="0" destOrd="0" presId="urn:microsoft.com/office/officeart/2018/2/layout/IconLabelList"/>
    <dgm:cxn modelId="{C0B161E5-8095-4649-A4A0-DB4082E8D33E}" srcId="{07C15A48-1D61-49EE-837C-34A67CFB9F6A}" destId="{B3F09DE1-1515-40BE-9A4E-3C65D1369F7A}" srcOrd="2" destOrd="0" parTransId="{F0BBCBB8-CCFB-419A-8135-F68D785BA557}" sibTransId="{D0EFFD24-6524-4033-8D61-E60CEA8DF29C}"/>
    <dgm:cxn modelId="{C682EDE5-4836-420F-B7DC-AE024BCBF46A}" srcId="{07C15A48-1D61-49EE-837C-34A67CFB9F6A}" destId="{C7F1631F-4DEE-4D8C-A65E-26AFB0D08849}" srcOrd="1" destOrd="0" parTransId="{798AB2A5-D0EB-4AF6-98DD-DE6CD0E9CF1E}" sibTransId="{F60A1586-983B-49E0-9941-DAB3CD1C28D6}"/>
    <dgm:cxn modelId="{AFD486F0-5D16-4C0B-BA72-7DC50034D3B1}" type="presOf" srcId="{B3F09DE1-1515-40BE-9A4E-3C65D1369F7A}" destId="{201D34B2-6F16-4B2D-80D2-3164F51B196A}" srcOrd="0" destOrd="0" presId="urn:microsoft.com/office/officeart/2018/2/layout/IconLabelList"/>
    <dgm:cxn modelId="{03007A6D-B62E-470E-A8D8-0666D0480844}" type="presParOf" srcId="{E63CF52C-CEA6-428D-A143-15334DE7BA73}" destId="{5D3D22AA-1FFF-4D62-92EA-33D438596EB7}" srcOrd="0" destOrd="0" presId="urn:microsoft.com/office/officeart/2018/2/layout/IconLabelList"/>
    <dgm:cxn modelId="{539089D6-8987-43D1-B0A5-A81D98153B5C}" type="presParOf" srcId="{5D3D22AA-1FFF-4D62-92EA-33D438596EB7}" destId="{9C7AD2FE-B6BE-4EBD-9ED0-3466FD6FD6EF}" srcOrd="0" destOrd="0" presId="urn:microsoft.com/office/officeart/2018/2/layout/IconLabelList"/>
    <dgm:cxn modelId="{FDD6260C-B654-4A75-A140-89F45F26BADB}" type="presParOf" srcId="{5D3D22AA-1FFF-4D62-92EA-33D438596EB7}" destId="{733F3907-00D3-4304-B314-39DA6E4A6FEB}" srcOrd="1" destOrd="0" presId="urn:microsoft.com/office/officeart/2018/2/layout/IconLabelList"/>
    <dgm:cxn modelId="{F6179585-35EC-40A0-97F0-58C74971223D}" type="presParOf" srcId="{5D3D22AA-1FFF-4D62-92EA-33D438596EB7}" destId="{E879CEC6-3B50-4A8A-A482-66FFD47FD9C3}" srcOrd="2" destOrd="0" presId="urn:microsoft.com/office/officeart/2018/2/layout/IconLabelList"/>
    <dgm:cxn modelId="{3FAC1EDE-5091-4DB0-8571-447E91CB5BEA}" type="presParOf" srcId="{E63CF52C-CEA6-428D-A143-15334DE7BA73}" destId="{C4277336-BF6E-492C-B84E-00DAF06CF705}" srcOrd="1" destOrd="0" presId="urn:microsoft.com/office/officeart/2018/2/layout/IconLabelList"/>
    <dgm:cxn modelId="{929BEBC8-C395-4CE7-90CC-B378CDE8D9D8}" type="presParOf" srcId="{E63CF52C-CEA6-428D-A143-15334DE7BA73}" destId="{1EB3FD8B-0A9E-458B-9064-B4671C20A5E9}" srcOrd="2" destOrd="0" presId="urn:microsoft.com/office/officeart/2018/2/layout/IconLabelList"/>
    <dgm:cxn modelId="{6B86C6A3-962D-4A5B-915E-06BBEAB15333}" type="presParOf" srcId="{1EB3FD8B-0A9E-458B-9064-B4671C20A5E9}" destId="{793D756D-3824-4C1E-A614-860067D6FC63}" srcOrd="0" destOrd="0" presId="urn:microsoft.com/office/officeart/2018/2/layout/IconLabelList"/>
    <dgm:cxn modelId="{DDB38E7E-0BCF-4AF1-BE28-B0018FE732BA}" type="presParOf" srcId="{1EB3FD8B-0A9E-458B-9064-B4671C20A5E9}" destId="{891B396F-7887-406F-AED0-11D618DF9F30}" srcOrd="1" destOrd="0" presId="urn:microsoft.com/office/officeart/2018/2/layout/IconLabelList"/>
    <dgm:cxn modelId="{D3445590-523E-4611-B873-C9A7E3F3BD29}" type="presParOf" srcId="{1EB3FD8B-0A9E-458B-9064-B4671C20A5E9}" destId="{38FF5F3D-11A9-44D1-B7C0-F43E1CA365BB}" srcOrd="2" destOrd="0" presId="urn:microsoft.com/office/officeart/2018/2/layout/IconLabelList"/>
    <dgm:cxn modelId="{8B6DF0A5-7B0D-4E8F-A6EB-E26C438D37E2}" type="presParOf" srcId="{E63CF52C-CEA6-428D-A143-15334DE7BA73}" destId="{340D1D05-F027-44E0-974A-C200755A3182}" srcOrd="3" destOrd="0" presId="urn:microsoft.com/office/officeart/2018/2/layout/IconLabelList"/>
    <dgm:cxn modelId="{67241D5B-2F5F-43AE-B3DC-DADDE16C5D1B}" type="presParOf" srcId="{E63CF52C-CEA6-428D-A143-15334DE7BA73}" destId="{633F3D0A-E30B-40CD-B7A3-3832F827CA6D}" srcOrd="4" destOrd="0" presId="urn:microsoft.com/office/officeart/2018/2/layout/IconLabelList"/>
    <dgm:cxn modelId="{7006C567-5788-4D8E-AA6D-5912957BA2CE}" type="presParOf" srcId="{633F3D0A-E30B-40CD-B7A3-3832F827CA6D}" destId="{B832C05B-F059-4893-AD15-8B088A6E98B9}" srcOrd="0" destOrd="0" presId="urn:microsoft.com/office/officeart/2018/2/layout/IconLabelList"/>
    <dgm:cxn modelId="{4DC54B3D-9E20-4447-B7AC-5421A8E4F940}" type="presParOf" srcId="{633F3D0A-E30B-40CD-B7A3-3832F827CA6D}" destId="{7FA633F0-8DCA-434C-A9AF-06D662AEB90A}" srcOrd="1" destOrd="0" presId="urn:microsoft.com/office/officeart/2018/2/layout/IconLabelList"/>
    <dgm:cxn modelId="{4DC4B0A7-B478-4998-8E79-F7E67F56CD8A}" type="presParOf" srcId="{633F3D0A-E30B-40CD-B7A3-3832F827CA6D}" destId="{201D34B2-6F16-4B2D-80D2-3164F51B196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FB6F5-DC08-4CBD-8BF9-6D3F3F112028}">
      <dsp:nvSpPr>
        <dsp:cNvPr id="0" name=""/>
        <dsp:cNvSpPr/>
      </dsp:nvSpPr>
      <dsp:spPr>
        <a:xfrm>
          <a:off x="0" y="5520"/>
          <a:ext cx="10515600" cy="701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5B437-B117-406F-A8D1-D2853490944F}">
      <dsp:nvSpPr>
        <dsp:cNvPr id="0" name=""/>
        <dsp:cNvSpPr/>
      </dsp:nvSpPr>
      <dsp:spPr>
        <a:xfrm>
          <a:off x="212192" y="163349"/>
          <a:ext cx="386181" cy="385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4B536-EE65-469B-833B-0F9EBB1FF0E3}">
      <dsp:nvSpPr>
        <dsp:cNvPr id="0" name=""/>
        <dsp:cNvSpPr/>
      </dsp:nvSpPr>
      <dsp:spPr>
        <a:xfrm>
          <a:off x="810565" y="5520"/>
          <a:ext cx="9692551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Technical Architect</a:t>
          </a:r>
          <a:br>
            <a:rPr lang="en-US" sz="1400" kern="1200"/>
          </a:br>
          <a:r>
            <a:rPr lang="en-US" sz="1400" kern="1200"/>
            <a:t>Microsoft Certified Trainer</a:t>
          </a:r>
          <a:br>
            <a:rPr lang="en-US" sz="1400" kern="1200"/>
          </a:br>
          <a:r>
            <a:rPr lang="en-US" sz="1400" kern="1200"/>
            <a:t>Microsoft Certified Solutions Expert: Productivity</a:t>
          </a:r>
        </a:p>
      </dsp:txBody>
      <dsp:txXfrm>
        <a:off x="810565" y="5520"/>
        <a:ext cx="9692551" cy="723382"/>
      </dsp:txXfrm>
    </dsp:sp>
    <dsp:sp modelId="{253735D1-9A24-4AC4-9598-7B1B1D9DECD9}">
      <dsp:nvSpPr>
        <dsp:cNvPr id="0" name=""/>
        <dsp:cNvSpPr/>
      </dsp:nvSpPr>
      <dsp:spPr>
        <a:xfrm>
          <a:off x="0" y="909749"/>
          <a:ext cx="10515600" cy="701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08041-55D7-4FFF-A6F5-0C6B6A49F31C}">
      <dsp:nvSpPr>
        <dsp:cNvPr id="0" name=""/>
        <dsp:cNvSpPr/>
      </dsp:nvSpPr>
      <dsp:spPr>
        <a:xfrm>
          <a:off x="212192" y="1067578"/>
          <a:ext cx="386181" cy="385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F1D39-2DB2-43BA-8146-95D1F1F05309}">
      <dsp:nvSpPr>
        <dsp:cNvPr id="0" name=""/>
        <dsp:cNvSpPr/>
      </dsp:nvSpPr>
      <dsp:spPr>
        <a:xfrm>
          <a:off x="810565" y="909749"/>
          <a:ext cx="9692551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rewired | Crayon Group</a:t>
          </a:r>
        </a:p>
      </dsp:txBody>
      <dsp:txXfrm>
        <a:off x="810565" y="909749"/>
        <a:ext cx="9692551" cy="723382"/>
      </dsp:txXfrm>
    </dsp:sp>
    <dsp:sp modelId="{50BF55E9-2097-4223-90B7-273183EC615C}">
      <dsp:nvSpPr>
        <dsp:cNvPr id="0" name=""/>
        <dsp:cNvSpPr/>
      </dsp:nvSpPr>
      <dsp:spPr>
        <a:xfrm>
          <a:off x="0" y="1813977"/>
          <a:ext cx="10515600" cy="701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1CBB1-B8A0-4BE9-8A54-A1D2264C759E}">
      <dsp:nvSpPr>
        <dsp:cNvPr id="0" name=""/>
        <dsp:cNvSpPr/>
      </dsp:nvSpPr>
      <dsp:spPr>
        <a:xfrm>
          <a:off x="212192" y="1971806"/>
          <a:ext cx="386181" cy="385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383EC-1F0C-40A0-97B2-33676D8C3484}">
      <dsp:nvSpPr>
        <dsp:cNvPr id="0" name=""/>
        <dsp:cNvSpPr/>
      </dsp:nvSpPr>
      <dsp:spPr>
        <a:xfrm>
          <a:off x="810565" y="1813977"/>
          <a:ext cx="9692551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hlinkClick xmlns:r="http://schemas.openxmlformats.org/officeDocument/2006/relationships" r:id="rId7"/>
            </a:rPr>
            <a:t>Jimmy.Hang@rewired.no</a:t>
          </a:r>
          <a:endParaRPr lang="en-US" sz="1400" kern="1200"/>
        </a:p>
      </dsp:txBody>
      <dsp:txXfrm>
        <a:off x="810565" y="1813977"/>
        <a:ext cx="9692551" cy="723382"/>
      </dsp:txXfrm>
    </dsp:sp>
    <dsp:sp modelId="{CA9B43EC-BE7E-4FE3-9A99-4C6C862E8066}">
      <dsp:nvSpPr>
        <dsp:cNvPr id="0" name=""/>
        <dsp:cNvSpPr/>
      </dsp:nvSpPr>
      <dsp:spPr>
        <a:xfrm>
          <a:off x="0" y="2718206"/>
          <a:ext cx="10515600" cy="701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0F5437-0D1D-468F-97BD-7B7F50633E3D}">
      <dsp:nvSpPr>
        <dsp:cNvPr id="0" name=""/>
        <dsp:cNvSpPr/>
      </dsp:nvSpPr>
      <dsp:spPr>
        <a:xfrm>
          <a:off x="212192" y="2876034"/>
          <a:ext cx="386181" cy="385804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5C531-E168-4AF2-ADE0-9C67ED7DD1DF}">
      <dsp:nvSpPr>
        <dsp:cNvPr id="0" name=""/>
        <dsp:cNvSpPr/>
      </dsp:nvSpPr>
      <dsp:spPr>
        <a:xfrm>
          <a:off x="810565" y="2718206"/>
          <a:ext cx="9692551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@Hang_Jimmy</a:t>
          </a:r>
          <a:endParaRPr lang="en-US" sz="1400" kern="1200" dirty="0"/>
        </a:p>
      </dsp:txBody>
      <dsp:txXfrm>
        <a:off x="810565" y="2718206"/>
        <a:ext cx="9692551" cy="723382"/>
      </dsp:txXfrm>
    </dsp:sp>
    <dsp:sp modelId="{152DB62B-978B-4531-B8BE-42A8F5588EB9}">
      <dsp:nvSpPr>
        <dsp:cNvPr id="0" name=""/>
        <dsp:cNvSpPr/>
      </dsp:nvSpPr>
      <dsp:spPr>
        <a:xfrm>
          <a:off x="0" y="3622434"/>
          <a:ext cx="10515600" cy="701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4052C-2AB6-4C89-A052-E67607303F01}">
      <dsp:nvSpPr>
        <dsp:cNvPr id="0" name=""/>
        <dsp:cNvSpPr/>
      </dsp:nvSpPr>
      <dsp:spPr>
        <a:xfrm>
          <a:off x="212192" y="3780263"/>
          <a:ext cx="386181" cy="385804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>
            <a:fillRect t="-3000" b="-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9E982-089C-47D2-A102-DAAD4A24326A}">
      <dsp:nvSpPr>
        <dsp:cNvPr id="0" name=""/>
        <dsp:cNvSpPr/>
      </dsp:nvSpPr>
      <dsp:spPr>
        <a:xfrm>
          <a:off x="810565" y="3622434"/>
          <a:ext cx="9692551" cy="72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58" tIns="76558" rIns="76558" bIns="7655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/>
            <a:t>https://hangconsult.com</a:t>
          </a:r>
          <a:endParaRPr lang="en-US" sz="1400" kern="1200"/>
        </a:p>
      </dsp:txBody>
      <dsp:txXfrm>
        <a:off x="810565" y="3622434"/>
        <a:ext cx="9692551" cy="7233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1C6E4-6177-434E-9A93-D83D226DCCA7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6A3E6-5559-4C5D-9922-CDB5D88201D7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4EEA34-DDA8-49F5-A340-FF1A99E67A08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200" kern="1200"/>
            <a:t>Run with multiple service accounts to avoid throthling</a:t>
          </a:r>
          <a:endParaRPr lang="en-US" sz="2200" kern="1200"/>
        </a:p>
      </dsp:txBody>
      <dsp:txXfrm>
        <a:off x="1429899" y="2442"/>
        <a:ext cx="5083704" cy="1238008"/>
      </dsp:txXfrm>
    </dsp:sp>
    <dsp:sp modelId="{6F82C2C2-8588-46E7-89A6-E8C519D2A44A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322BB-0420-4CB7-8CFE-01CA137DCC83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E88AD3-105D-4049-903E-9DFAAF6531E0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200" kern="1200"/>
            <a:t>Run after business hours to avoid throthling</a:t>
          </a:r>
          <a:endParaRPr lang="en-US" sz="2200" kern="1200"/>
        </a:p>
      </dsp:txBody>
      <dsp:txXfrm>
        <a:off x="1429899" y="1549953"/>
        <a:ext cx="5083704" cy="1238008"/>
      </dsp:txXfrm>
    </dsp:sp>
    <dsp:sp modelId="{8E827F6C-D3C5-4A42-AF83-5F2F6D220539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43013A-CE79-4907-924B-9E28D00407E0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4000" r="-4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4FB7B-B89B-46E6-870F-515289F329C9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200" kern="1200" dirty="0"/>
            <a:t>Think </a:t>
          </a:r>
          <a:r>
            <a:rPr lang="nb-NO" sz="2200" kern="1200" dirty="0" err="1"/>
            <a:t>about</a:t>
          </a:r>
          <a:r>
            <a:rPr lang="nb-NO" sz="2200" kern="1200" dirty="0"/>
            <a:t> </a:t>
          </a:r>
          <a:r>
            <a:rPr lang="nb-NO" sz="2200" kern="1200" dirty="0" err="1"/>
            <a:t>how</a:t>
          </a:r>
          <a:r>
            <a:rPr lang="nb-NO" sz="2200" kern="1200" dirty="0"/>
            <a:t> </a:t>
          </a:r>
          <a:r>
            <a:rPr lang="nb-NO" sz="2200" kern="1200" dirty="0" err="1"/>
            <a:t>the</a:t>
          </a:r>
          <a:r>
            <a:rPr lang="nb-NO" sz="2200" kern="1200" dirty="0"/>
            <a:t> </a:t>
          </a:r>
          <a:r>
            <a:rPr lang="nb-NO" sz="2200" kern="1200" dirty="0" err="1"/>
            <a:t>documents</a:t>
          </a:r>
          <a:r>
            <a:rPr lang="nb-NO" sz="2200" kern="1200" dirty="0"/>
            <a:t> </a:t>
          </a:r>
          <a:r>
            <a:rPr lang="nb-NO" sz="2200" kern="1200" dirty="0" err="1"/>
            <a:t>will</a:t>
          </a:r>
          <a:r>
            <a:rPr lang="nb-NO" sz="2200" kern="1200" dirty="0"/>
            <a:t> live in Teams</a:t>
          </a:r>
          <a:endParaRPr lang="en-US" sz="2200" kern="1200" dirty="0"/>
        </a:p>
      </dsp:txBody>
      <dsp:txXfrm>
        <a:off x="1429899" y="3097464"/>
        <a:ext cx="5083704" cy="1238008"/>
      </dsp:txXfrm>
    </dsp:sp>
    <dsp:sp modelId="{4B9078A2-9508-476F-94A9-69145BE38929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AD1CD-B70D-4541-9746-0562D1794982}">
      <dsp:nvSpPr>
        <dsp:cNvPr id="0" name=""/>
        <dsp:cNvSpPr/>
      </dsp:nvSpPr>
      <dsp:spPr>
        <a:xfrm>
          <a:off x="369526" y="4938438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D83EB8-5E6B-4A9A-AD19-E1684E0697B8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200" kern="1200" dirty="0"/>
            <a:t>Dont </a:t>
          </a:r>
          <a:r>
            <a:rPr lang="nb-NO" sz="2200" kern="1200" dirty="0" err="1"/>
            <a:t>leave</a:t>
          </a:r>
          <a:r>
            <a:rPr lang="nb-NO" sz="2200" kern="1200" dirty="0"/>
            <a:t> </a:t>
          </a:r>
          <a:r>
            <a:rPr lang="nb-NO" sz="2200" kern="1200" dirty="0" err="1"/>
            <a:t>the</a:t>
          </a:r>
          <a:r>
            <a:rPr lang="nb-NO" sz="2200" kern="1200" dirty="0"/>
            <a:t> </a:t>
          </a:r>
          <a:r>
            <a:rPr lang="nb-NO" sz="2200" kern="1200" dirty="0" err="1"/>
            <a:t>users</a:t>
          </a:r>
          <a:r>
            <a:rPr lang="nb-NO" sz="2200" kern="1200" dirty="0"/>
            <a:t> to do it all by </a:t>
          </a:r>
          <a:r>
            <a:rPr lang="nb-NO" sz="2200" kern="1200" dirty="0" err="1"/>
            <a:t>themselves</a:t>
          </a:r>
          <a:endParaRPr lang="en-US" sz="2200" kern="1200" dirty="0"/>
        </a:p>
      </dsp:txBody>
      <dsp:txXfrm>
        <a:off x="1429899" y="4644974"/>
        <a:ext cx="5083704" cy="12380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7AD2FE-B6BE-4EBD-9ED0-3466FD6FD6EF}">
      <dsp:nvSpPr>
        <dsp:cNvPr id="0" name=""/>
        <dsp:cNvSpPr/>
      </dsp:nvSpPr>
      <dsp:spPr>
        <a:xfrm>
          <a:off x="1106831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9CEC6-3B50-4A8A-A482-66FFD47FD9C3}">
      <dsp:nvSpPr>
        <dsp:cNvPr id="0" name=""/>
        <dsp:cNvSpPr/>
      </dsp:nvSpPr>
      <dsp:spPr>
        <a:xfrm>
          <a:off x="323416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/>
            <a:t>Always plan your metadata</a:t>
          </a:r>
          <a:endParaRPr lang="en-US" sz="1700" kern="1200"/>
        </a:p>
      </dsp:txBody>
      <dsp:txXfrm>
        <a:off x="323416" y="2266586"/>
        <a:ext cx="2848781" cy="720000"/>
      </dsp:txXfrm>
    </dsp:sp>
    <dsp:sp modelId="{793D756D-3824-4C1E-A614-860067D6FC63}">
      <dsp:nvSpPr>
        <dsp:cNvPr id="0" name=""/>
        <dsp:cNvSpPr/>
      </dsp:nvSpPr>
      <dsp:spPr>
        <a:xfrm>
          <a:off x="4454150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F5F3D-11A9-44D1-B7C0-F43E1CA365BB}">
      <dsp:nvSpPr>
        <dsp:cNvPr id="0" name=""/>
        <dsp:cNvSpPr/>
      </dsp:nvSpPr>
      <dsp:spPr>
        <a:xfrm>
          <a:off x="3670735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/>
            <a:t>Use «Document Set» to achieve auto tagging whenever you can</a:t>
          </a:r>
          <a:endParaRPr lang="en-US" sz="1700" kern="1200"/>
        </a:p>
      </dsp:txBody>
      <dsp:txXfrm>
        <a:off x="3670735" y="2266586"/>
        <a:ext cx="2848781" cy="720000"/>
      </dsp:txXfrm>
    </dsp:sp>
    <dsp:sp modelId="{B832C05B-F059-4893-AD15-8B088A6E98B9}">
      <dsp:nvSpPr>
        <dsp:cNvPr id="0" name=""/>
        <dsp:cNvSpPr/>
      </dsp:nvSpPr>
      <dsp:spPr>
        <a:xfrm>
          <a:off x="7801468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1D34B2-6F16-4B2D-80D2-3164F51B196A}">
      <dsp:nvSpPr>
        <dsp:cNvPr id="0" name=""/>
        <dsp:cNvSpPr/>
      </dsp:nvSpPr>
      <dsp:spPr>
        <a:xfrm>
          <a:off x="7018053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/>
            <a:t>Use Modern search webparts to present metadata benefits</a:t>
          </a:r>
          <a:endParaRPr lang="en-US" sz="1700" kern="1200"/>
        </a:p>
      </dsp:txBody>
      <dsp:txXfrm>
        <a:off x="7018053" y="2266586"/>
        <a:ext cx="284878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50298F-2683-47F9-BDAD-E9C76F75AF17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C6CAF-5F5D-4610-94B0-94228C533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5C09-8295-4870-86D0-39CAD92D1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C0471-63D6-4E88-800E-B870C16A7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E3CF0-8258-40E7-BA35-B2B586A4E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9B03-96D1-4BA7-9309-E3106F0ED54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CDD21-DDFC-40DA-A853-61349869F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9210D-CA42-4581-9D92-902DDA6E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740A-F1B5-417C-9B46-F67E2A5A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3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1727E-C448-4636-8C23-3FDD9EAC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1FF13-BC30-4A52-B1DC-30BCDFC90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D5C26-8D0B-4AB1-B205-D6762E69C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9B03-96D1-4BA7-9309-E3106F0ED54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68929-F032-45DF-90BE-EAABD1A83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2277A-B79A-4159-B1BD-2E38EEB1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740A-F1B5-417C-9B46-F67E2A5A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16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FCD1AC-5DC9-4534-A767-9465F7EEF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E67600-5AD4-437E-A1D5-EBE808918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DC4A1-DCB1-4320-92DC-9D29358E2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9B03-96D1-4BA7-9309-E3106F0ED54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BE1EC-1127-4FE3-BBB7-94D171DE1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0722B-7B31-4A38-94E3-1E4267BE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740A-F1B5-417C-9B46-F67E2A5A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50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74943-628A-4909-86FA-A5A6A94A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7D695-621C-4C5E-8E2E-60BB0F92D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72D19-41B4-4910-8C42-C23C6A735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9B03-96D1-4BA7-9309-E3106F0ED54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CC21C-B998-4D0B-83E0-0AA0A118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9C088-2163-4D9F-9440-37511CEC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740A-F1B5-417C-9B46-F67E2A5A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00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216D5-FD09-4551-A38B-FF653D092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72A18-FA50-4D93-870A-E761527AF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1B010-FA39-4E98-A0C6-707274102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9B03-96D1-4BA7-9309-E3106F0ED54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2BDA9-44F8-4C99-B37F-CF4C347FB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33732-874D-4E00-9856-F5D848F46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740A-F1B5-417C-9B46-F67E2A5A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90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274B7-4A23-4F1D-9DCF-744B3270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73C86-3191-4197-9645-1FA15A4D2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2FD7A-36C2-41AE-BDDB-8730A979A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FA933-5241-4C34-B829-023E6C2FD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9B03-96D1-4BA7-9309-E3106F0ED54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EC27D-4091-4878-8969-3BE34DAA2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0CA6E-CF27-4A3D-957C-E5C509A2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740A-F1B5-417C-9B46-F67E2A5A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83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7B8A-FE29-456B-BB9B-4BA3C9984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FB7EA-40F5-415A-8E9B-368BC125E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ACE19-600C-479C-9299-C268A6628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0AD04A-0016-448C-9E99-93028F0DD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B9321D-743C-4664-A0CD-ACD332F0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6C0175-EA51-4325-8686-9621AEF5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9B03-96D1-4BA7-9309-E3106F0ED54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6EB9D6-416C-4557-8F20-5BF8B37D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037B1E-69D0-43E3-A4F9-17FDFCCAB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740A-F1B5-417C-9B46-F67E2A5A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2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27E51-C295-4756-B4A0-CEDAFDBD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18BCFF-FCA8-4A99-8E4A-7AD1B261C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9B03-96D1-4BA7-9309-E3106F0ED54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D9C8C-5B39-45EA-96D4-E3B80EA7F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63FB6-5D63-4D58-9B91-2D7D8AE6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740A-F1B5-417C-9B46-F67E2A5A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22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27E0C0-0EE1-4726-8364-01D3907C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9B03-96D1-4BA7-9309-E3106F0ED54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C522C-C785-4712-AD34-ACF41EDE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634FB-636C-4DC5-BF2A-0B5F5802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740A-F1B5-417C-9B46-F67E2A5A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57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99727-9B52-4B8C-8B3E-DBB51E8E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BDEC3-4CB5-4F5C-982B-062466A6C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71563-C01F-43A1-B34A-FDA958446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8C243-B3FA-49EA-8853-167527B24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9B03-96D1-4BA7-9309-E3106F0ED54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A4E57-25E5-4A96-80C4-99F060F6B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1B0F39-29B0-4D33-BBC8-F334D1A5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740A-F1B5-417C-9B46-F67E2A5A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4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B842-310E-48D3-818A-7FE39688D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87A35-326D-4FCD-82B9-BD514FF98C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C0AAF-F1F3-49EC-A78B-A9D9D0196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B6152-2B9B-41A6-B374-2C94910B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9B03-96D1-4BA7-9309-E3106F0ED54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8BF56-92FD-4CB2-83BA-AA239A720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C99AA-F8F3-414E-B01F-9D4D91A82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6740A-F1B5-417C-9B46-F67E2A5A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18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99DFE-4399-4F24-9055-16B151863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729EB-EE71-4895-BC7F-C16497165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EF046-94CE-479C-B209-498E51C97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E9B03-96D1-4BA7-9309-E3106F0ED54A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344ED-8FDA-4254-A97E-F864237B6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ABEA1-011B-4206-95B2-C257EFCF1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6740A-F1B5-417C-9B46-F67E2A5A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1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formation" TargetMode="External"/><Relationship Id="rId2" Type="http://schemas.openxmlformats.org/officeDocument/2006/relationships/hyperlink" Target="https://en.wikipedia.org/wiki/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etadata#cite_note-:4-3" TargetMode="External"/><Relationship Id="rId5" Type="http://schemas.openxmlformats.org/officeDocument/2006/relationships/hyperlink" Target="https://en.wikipedia.org/wiki/Metadata#cite_note-Metadata_Basics_Outline-2" TargetMode="External"/><Relationship Id="rId4" Type="http://schemas.openxmlformats.org/officeDocument/2006/relationships/hyperlink" Target="https://en.wikipedia.org/wiki/Metadata#cite_note-1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microsoft-search/pnp-modern-search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opra steria logo">
            <a:extLst>
              <a:ext uri="{FF2B5EF4-FFF2-40B4-BE49-F238E27FC236}">
                <a16:creationId xmlns:a16="http://schemas.microsoft.com/office/drawing/2014/main" id="{B9CD103A-A7AE-48D2-8582-59584568E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icrosoft logo png">
            <a:extLst>
              <a:ext uri="{FF2B5EF4-FFF2-40B4-BE49-F238E27FC236}">
                <a16:creationId xmlns:a16="http://schemas.microsoft.com/office/drawing/2014/main" id="{1F83BF96-B496-4B11-AA5C-E009AA59D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7" y="1676400"/>
            <a:ext cx="4467225" cy="145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9831D401-936C-4B1F-A2DB-09BADEB63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30" y="3313198"/>
            <a:ext cx="2084487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oint Taken">
            <a:extLst>
              <a:ext uri="{FF2B5EF4-FFF2-40B4-BE49-F238E27FC236}">
                <a16:creationId xmlns:a16="http://schemas.microsoft.com/office/drawing/2014/main" id="{2CC25F3E-01A4-4305-AD5F-0805DF89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49" y="3017923"/>
            <a:ext cx="32385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loudWay Logo">
            <a:extLst>
              <a:ext uri="{FF2B5EF4-FFF2-40B4-BE49-F238E27FC236}">
                <a16:creationId xmlns:a16="http://schemas.microsoft.com/office/drawing/2014/main" id="{77646A02-A1AD-447F-976C-F64FCD173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613" y="3532273"/>
            <a:ext cx="20097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valo logo">
            <a:extLst>
              <a:ext uri="{FF2B5EF4-FFF2-40B4-BE49-F238E27FC236}">
                <a16:creationId xmlns:a16="http://schemas.microsoft.com/office/drawing/2014/main" id="{3435A20B-7ED1-457D-B6AC-97732385F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30" y="4361196"/>
            <a:ext cx="2288590" cy="87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bouvet logo">
            <a:extLst>
              <a:ext uri="{FF2B5EF4-FFF2-40B4-BE49-F238E27FC236}">
                <a16:creationId xmlns:a16="http://schemas.microsoft.com/office/drawing/2014/main" id="{C83737DA-BDE9-4EE5-8701-27BE747BA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99" y="4471412"/>
            <a:ext cx="2445419" cy="65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docsnode logo">
            <a:extLst>
              <a:ext uri="{FF2B5EF4-FFF2-40B4-BE49-F238E27FC236}">
                <a16:creationId xmlns:a16="http://schemas.microsoft.com/office/drawing/2014/main" id="{472CB432-65D5-4715-BDE2-ACAF8BAD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50" y="4208548"/>
            <a:ext cx="22479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kwizcom logo">
            <a:extLst>
              <a:ext uri="{FF2B5EF4-FFF2-40B4-BE49-F238E27FC236}">
                <a16:creationId xmlns:a16="http://schemas.microsoft.com/office/drawing/2014/main" id="{1FD76197-D6D6-4DC5-A620-30C932254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2" y="5983202"/>
            <a:ext cx="1962150" cy="70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TSearch">
            <a:extLst>
              <a:ext uri="{FF2B5EF4-FFF2-40B4-BE49-F238E27FC236}">
                <a16:creationId xmlns:a16="http://schemas.microsoft.com/office/drawing/2014/main" id="{8B4FE52D-4093-4688-B763-0099F79E1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326" y="6031328"/>
            <a:ext cx="1894974" cy="86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Bravo Solutions">
            <a:extLst>
              <a:ext uri="{FF2B5EF4-FFF2-40B4-BE49-F238E27FC236}">
                <a16:creationId xmlns:a16="http://schemas.microsoft.com/office/drawing/2014/main" id="{D20289FE-21F1-4524-9C3E-A2D30F873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54" y="6039349"/>
            <a:ext cx="1563141" cy="71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No photo description available.">
            <a:extLst>
              <a:ext uri="{FF2B5EF4-FFF2-40B4-BE49-F238E27FC236}">
                <a16:creationId xmlns:a16="http://schemas.microsoft.com/office/drawing/2014/main" id="{590F3EF7-9DEE-44E6-8B12-B6E7C7EBB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117" y="5329435"/>
            <a:ext cx="653767" cy="653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216B6D-EED2-4CB7-BC32-C0D2584E5E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0347" y="5218816"/>
            <a:ext cx="2743200" cy="16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3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09C23-DA4C-4B69-B2AF-BEF92676B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Migration tips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DFF2B6-10E8-48B7-9FAE-E2F369811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16037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8133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218FF-10FC-46A4-99F8-71FC00D7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Metadata</a:t>
            </a:r>
          </a:p>
        </p:txBody>
      </p:sp>
      <p:cxnSp>
        <p:nvCxnSpPr>
          <p:cNvPr id="30" name="Straight Connector 27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31B1A7B2-792D-45A2-AD18-125D2270B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i="1" dirty="0"/>
              <a:t>Wikipedia</a:t>
            </a:r>
          </a:p>
          <a:p>
            <a:pPr marL="0" indent="0">
              <a:buNone/>
            </a:pPr>
            <a:r>
              <a:rPr lang="en-US" b="1" dirty="0"/>
              <a:t>“Metadata</a:t>
            </a:r>
            <a:r>
              <a:rPr lang="en-US" dirty="0"/>
              <a:t> is "</a:t>
            </a:r>
            <a:r>
              <a:rPr lang="en-US" dirty="0">
                <a:hlinkClick r:id="rId2" tooltip="Data"/>
              </a:rPr>
              <a:t>data</a:t>
            </a:r>
            <a:r>
              <a:rPr lang="en-US" dirty="0"/>
              <a:t> that provides </a:t>
            </a:r>
            <a:r>
              <a:rPr lang="en-US" dirty="0">
                <a:hlinkClick r:id="rId3" tooltip="Information"/>
              </a:rPr>
              <a:t>information</a:t>
            </a:r>
            <a:r>
              <a:rPr lang="en-US" dirty="0"/>
              <a:t> about other data".</a:t>
            </a:r>
            <a:r>
              <a:rPr lang="en-US" baseline="30000" dirty="0">
                <a:hlinkClick r:id="rId4"/>
              </a:rPr>
              <a:t>[1]</a:t>
            </a:r>
            <a:r>
              <a:rPr lang="en-US" dirty="0"/>
              <a:t> In short, it's data about data. Many distinct types of metadata exist, including </a:t>
            </a:r>
            <a:r>
              <a:rPr lang="en-US" b="1" dirty="0"/>
              <a:t>descriptive metadata</a:t>
            </a:r>
            <a:r>
              <a:rPr lang="en-US" dirty="0"/>
              <a:t>, </a:t>
            </a:r>
            <a:r>
              <a:rPr lang="en-US" b="1" dirty="0"/>
              <a:t>structural metadata</a:t>
            </a:r>
            <a:r>
              <a:rPr lang="en-US" dirty="0"/>
              <a:t>, </a:t>
            </a:r>
            <a:r>
              <a:rPr lang="en-US" b="1" dirty="0"/>
              <a:t>administrative metadata</a:t>
            </a:r>
            <a:r>
              <a:rPr lang="en-US" dirty="0"/>
              <a:t>,</a:t>
            </a:r>
            <a:r>
              <a:rPr lang="en-US" baseline="30000" dirty="0">
                <a:hlinkClick r:id="rId5"/>
              </a:rPr>
              <a:t>[2]</a:t>
            </a:r>
            <a:r>
              <a:rPr lang="en-US" dirty="0"/>
              <a:t> </a:t>
            </a:r>
            <a:r>
              <a:rPr lang="en-US" b="1" dirty="0"/>
              <a:t>reference metadata</a:t>
            </a:r>
            <a:r>
              <a:rPr lang="en-US" dirty="0"/>
              <a:t> and </a:t>
            </a:r>
            <a:r>
              <a:rPr lang="en-US" b="1" dirty="0"/>
              <a:t>statistical metadata</a:t>
            </a:r>
            <a:r>
              <a:rPr lang="en-US" dirty="0"/>
              <a:t>.</a:t>
            </a:r>
            <a:r>
              <a:rPr lang="en-US" baseline="30000" dirty="0">
                <a:hlinkClick r:id="rId6"/>
              </a:rPr>
              <a:t>[3]</a:t>
            </a:r>
            <a:r>
              <a:rPr lang="en-US" b="1" dirty="0"/>
              <a:t>”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851958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4FB65-DB2F-44EE-861C-7A3C9668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nb-NO" sz="3200"/>
              <a:t>Metadata in SharePoint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EECE1-E60E-4652-BB08-4DC52075E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nb-NO" sz="1800" dirty="0" err="1"/>
              <a:t>Search</a:t>
            </a:r>
            <a:endParaRPr lang="nb-NO" sz="1800" dirty="0"/>
          </a:p>
          <a:p>
            <a:r>
              <a:rPr lang="nb-NO" sz="1800" dirty="0"/>
              <a:t>Business </a:t>
            </a:r>
            <a:r>
              <a:rPr lang="nb-NO" sz="1800" dirty="0" err="1"/>
              <a:t>workflows</a:t>
            </a:r>
            <a:endParaRPr lang="nb-NO" sz="1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C63651B-8051-4619-AC5B-813C3ACBD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64" y="2734056"/>
            <a:ext cx="10171864" cy="34838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825198-EA6D-4E6B-8216-4A5ACBF745C0}"/>
              </a:ext>
            </a:extLst>
          </p:cNvPr>
          <p:cNvSpPr/>
          <p:nvPr/>
        </p:nvSpPr>
        <p:spPr>
          <a:xfrm>
            <a:off x="4178461" y="3871732"/>
            <a:ext cx="4589362" cy="416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55889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F9788-6566-4016-91A7-BBA83462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Document Set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CB2405-A8BA-4454-B848-8701245A9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068" y="2574515"/>
            <a:ext cx="6799271" cy="311066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F6A32D-C2FD-4FD9-A9F8-FC17679C29D6}"/>
              </a:ext>
            </a:extLst>
          </p:cNvPr>
          <p:cNvSpPr txBox="1">
            <a:spLocks/>
          </p:cNvSpPr>
          <p:nvPr/>
        </p:nvSpPr>
        <p:spPr>
          <a:xfrm>
            <a:off x="7410897" y="2606040"/>
            <a:ext cx="4406348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800" dirty="0" err="1"/>
              <a:t>Grouping</a:t>
            </a:r>
            <a:r>
              <a:rPr lang="nb-NO" sz="1800" dirty="0"/>
              <a:t> </a:t>
            </a:r>
            <a:r>
              <a:rPr lang="nb-NO" sz="1800" dirty="0" err="1"/>
              <a:t>of</a:t>
            </a:r>
            <a:r>
              <a:rPr lang="nb-NO" sz="1800" dirty="0"/>
              <a:t> Content</a:t>
            </a:r>
          </a:p>
          <a:p>
            <a:r>
              <a:rPr lang="nb-NO" sz="1800" dirty="0"/>
              <a:t>Metadata </a:t>
            </a:r>
            <a:r>
              <a:rPr lang="nb-NO" sz="1800" dirty="0" err="1"/>
              <a:t>inheritance</a:t>
            </a:r>
            <a:r>
              <a:rPr lang="nb-NO" sz="1800" dirty="0"/>
              <a:t> -&gt; auto tagging</a:t>
            </a:r>
          </a:p>
          <a:p>
            <a:r>
              <a:rPr lang="nb-NO" sz="1800" dirty="0"/>
              <a:t>Business </a:t>
            </a:r>
            <a:r>
              <a:rPr lang="nb-NO" sz="1800" dirty="0" err="1"/>
              <a:t>workflow</a:t>
            </a:r>
            <a:endParaRPr lang="nb-NO" sz="1800" dirty="0"/>
          </a:p>
          <a:p>
            <a:r>
              <a:rPr lang="nb-NO" sz="1800" dirty="0" err="1"/>
              <a:t>Now</a:t>
            </a:r>
            <a:r>
              <a:rPr lang="nb-NO" sz="1800" dirty="0"/>
              <a:t> support #</a:t>
            </a:r>
            <a:r>
              <a:rPr lang="nb-NO" sz="1800" dirty="0" err="1"/>
              <a:t>spmodern</a:t>
            </a:r>
            <a:endParaRPr lang="nb-NO" sz="1800" dirty="0"/>
          </a:p>
          <a:p>
            <a:r>
              <a:rPr lang="nb-NO" sz="1800" dirty="0"/>
              <a:t>Works </a:t>
            </a:r>
            <a:r>
              <a:rPr lang="nb-NO" sz="1800" dirty="0" err="1"/>
              <a:t>great</a:t>
            </a:r>
            <a:r>
              <a:rPr lang="nb-NO" sz="1800" dirty="0"/>
              <a:t> </a:t>
            </a:r>
            <a:r>
              <a:rPr lang="nb-NO" sz="1800" dirty="0" err="1"/>
              <a:t>with</a:t>
            </a:r>
            <a:r>
              <a:rPr lang="nb-NO" sz="1800" dirty="0"/>
              <a:t> OneDrive </a:t>
            </a:r>
            <a:r>
              <a:rPr lang="nb-NO" sz="1800" dirty="0" err="1"/>
              <a:t>sync</a:t>
            </a:r>
            <a:endParaRPr lang="nb-NO" sz="1800" dirty="0"/>
          </a:p>
        </p:txBody>
      </p:sp>
    </p:spTree>
    <p:extLst>
      <p:ext uri="{BB962C8B-B14F-4D97-AF65-F5344CB8AC3E}">
        <p14:creationId xmlns:p14="http://schemas.microsoft.com/office/powerpoint/2010/main" val="233657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205A-8A54-476A-B59D-976397D3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09EE8-4417-424A-8FFF-20C5C823D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1BEFC-D552-47C2-98E4-55021F532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80" y="322792"/>
            <a:ext cx="5169166" cy="3619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22D866-9FDD-44F4-861A-D500EF7D9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013" y="2748987"/>
            <a:ext cx="7697230" cy="32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63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D06E4B-81A9-49CD-A443-735A646B2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nb-NO" dirty="0" err="1">
                <a:solidFill>
                  <a:schemeClr val="accent1"/>
                </a:solidFill>
              </a:rPr>
              <a:t>PnP</a:t>
            </a:r>
            <a:r>
              <a:rPr lang="nb-NO" dirty="0">
                <a:solidFill>
                  <a:schemeClr val="accent1"/>
                </a:solidFill>
              </a:rPr>
              <a:t> </a:t>
            </a:r>
            <a:r>
              <a:rPr lang="nb-NO" dirty="0" err="1">
                <a:solidFill>
                  <a:schemeClr val="accent1"/>
                </a:solidFill>
              </a:rPr>
              <a:t>Modern</a:t>
            </a:r>
            <a:r>
              <a:rPr lang="nb-NO" dirty="0">
                <a:solidFill>
                  <a:schemeClr val="accent1"/>
                </a:solidFill>
              </a:rPr>
              <a:t> </a:t>
            </a:r>
            <a:r>
              <a:rPr lang="nb-NO" dirty="0" err="1">
                <a:solidFill>
                  <a:schemeClr val="accent1"/>
                </a:solidFill>
              </a:rPr>
              <a:t>Search</a:t>
            </a:r>
            <a:endParaRPr lang="nb-NO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EC17E-4886-44AB-A984-D055751DB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1744599"/>
          </a:xfrm>
        </p:spPr>
        <p:txBody>
          <a:bodyPr anchor="ctr">
            <a:normAutofit/>
          </a:bodyPr>
          <a:lstStyle/>
          <a:p>
            <a:r>
              <a:rPr lang="en-US" sz="2400" dirty="0">
                <a:hlinkClick r:id="rId2"/>
              </a:rPr>
              <a:t>https://github.com/microsoft-search/pnp-modern-search</a:t>
            </a:r>
            <a:endParaRPr lang="nb-NO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AAE77-08C1-4CAE-A295-C9DF039C1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31" y="2563793"/>
            <a:ext cx="7598104" cy="261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5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33B7FF-E9D3-4EB8-A292-91FBFEE84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52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496987-E329-4E26-B104-B449A455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nb-NO" sz="3200" kern="1200" noProof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  <a:endParaRPr lang="en-US" sz="3200" kern="1200" noProof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84F98E7-46F6-4C6F-BD46-00F9329D6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7" name="Content Placeholder 6" descr="A person is smiling&#10;&#10;Description generated with high confidence">
            <a:extLst>
              <a:ext uri="{FF2B5EF4-FFF2-40B4-BE49-F238E27FC236}">
                <a16:creationId xmlns:a16="http://schemas.microsoft.com/office/drawing/2014/main" id="{C455C99A-476D-467E-882E-E31042085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02" y="1071994"/>
            <a:ext cx="6903723" cy="4590975"/>
          </a:xfrm>
          <a:prstGeom prst="rect">
            <a:avLst/>
          </a:prstGeom>
        </p:spPr>
      </p:pic>
      <p:sp>
        <p:nvSpPr>
          <p:cNvPr id="5" name="AutoShape 2" descr="data:image/jpeg;base64,/9j/4AAQSkZJRgABAQAAAQABAAD/2wBDAAMCAgICAgMCAgIDAwMDBAYEBAQEBAgGBgUGCQgKCgkICQkKDA8MCgsOCwkJDRENDg8QEBEQCgwSExIQEw8QEBD/2wBDAQMDAwQDBAgEBAgQCwkLEBAQEBAQEBAQEBAQEBAQEBAQEBAQEBAQEBAQEBAQEBAQEBAQEBAQEBAQEBAQEBAQEBD/wAARCAGnAnwDASIAAhEBAxEB/8QAHgAAAAcBAQEBAAAAAAAAAAAAAAIDBAUGBwgBCQr/xABsEAABAgQDBAYECQUJCA4IAwkCAwQAAQUSBgciERMyQggUITFSYiNBcoIJFTNRYXGSorIWJEPB8DQ1U3OBtMLS4hg4Y3aRobO1Fxk2OUR0dXeTo7HT5PIlJlRVZoOWpFaE0SlYZYWGlaXh5f/EABwBAAIDAQEBAQAAAAAAAAAAAAACAQMEBQYHCP/EAD8RAAIBAwMCAwYBCgUDBQAAAAACAwEEEhETIgUyBiExFCNBQlFSMwcVYWJxcoGisfAkgpGywZKh0hY0Q9Hh/9oADAMBAAIRAxEAPwDogkAH9DES8NYCKwCi9FSwIeCEVKCirxW/Yj0rKh5jkZ6mT8lNIFD5E3/gi6Dhzwh9yDfk4t4PuxQ0RYrMVlFVYU9XFBRVclxRaPycPwQYcPncNoRXsFu4xWSdLN0+CGK1Scl+hKLoWGjIdYFDUsK6uCG2nFyK23erGOoIdC8WDXqieTwuY8gwsOF7+QYMBCs9fWVKz0sLIpGrxmr9uLMnhmzzQ4Gg2ckNgBWU25wZTfJDpi0DQ7/0MFWoOnghdofIzl86eb7QcFaruSUvV1CEXZbCW9LWEFHCgNRIx0wm2IVtu/cl8kiQ+aFlFd74rofLM2wlYke9Lwiev3oT3Bhd+Z3eUTujIxuiUjyagY6guHwlw+9DN4AMrjVu3d5iRKFqH3onrG2o7yQLnEgiJfWIbwFbS/RFuy0F4IzMbIhj11Zg4JFf06Kuo9fyoeP+NDiAuYIj68q2NEmwLejcelbqDxjo4vd/BFVxFiZGl3UQDFdQPStVL/kkvAUU91j5yqLXeuS3ap8Nv6Ux8PmjKz/KbFX5jQG+MFip7hs/uXTDjSV4xshjgPHTZXD9lRWJdZ2bg3Cl2tUwMvS6/EFsZTUMVuWtW6skdxGO93V3JwnaXu3RDtcRmyovxUqdyyWstdtoH5uTxRWrNkWNHxLZiDGt2Nlq3eSCIaELuYzVHhD+tFPe5gsKG6J61YPkEyI1UiVbklwHaFon7JRRa9jIHSKy1EbEL5Ig6wIjz3/Kj5bLhPw2HyWRSK1UKypSQnN8TROUjQKS5WiIWWhZfby+C7WEGTDYGz/7I+Y+KknqmV+SOOcW0xk6VZqOqLQnD9NBe2RGnMkkSEZ7SE7Zz27ClPZ2xFo1bpUyUNSXRlzkTIw4vyQqMikU+KfYjMf5LdnYPZ2R1z8D8ah5IY8mpMpz/LZWe0hmM5z+L2e2eyfbLb3x2/iPE2G8HUVziPF2IKbRKSyG9y/qLtNs2QHbs2mopOQjLbOUts5xdRFrQorWtK6HyAQzczqy6pxYlzDyazBwmzSMBKp1XDzxk23s+68lExHbP1S29vqEY1ik589IJm4NJ70T813bZXjnLCFTlMi/hNsktky7Jds5T7vn1RcPhP8AO/JnMXouPKHl3nDgnE1SGrsl5sqNiFo8cTTE53Fu0lCK2XfOezsj6BU6e2ntpz9aIfhlFi1qvoVstG9T59I9IdF0mdMHCWJPyqSV3H5OlSl5VeStm83ZNbd5M7NXDw9vdphFln7m0uvJm+6LWa7RtKew1zwdURTAfWfaj2S2eruiUz5y/Xwb8JbkxjtgnJOn46msLndpbJTetGiwEZlLsmRJGjKW3t2Jz7/V3Ziicxw1Vpyn2yYrzl/0ZRZvOJSFaHz5LpKYhrTP4xy1ygxvjZoipuFnVAoTt+imraJbszRTIROQmE5jOe3YUp+uURb7pNZhYcpjyvY/yFzCwpRWny1Uq+GnrRsnMikCcjVVTEB2kQjLbPtnOUpds4vnwPC6jjo94uNQ5lOWNFpdv/JzGNB+FLIh6D+P5jPZPf0f/WjWIpK1CKwrXzMBq2eWeMiJJn0Wc3F5Ae1NQcIVKYkP0eh/bt8U4XpHSDxC3fI0DEeV2MqbidyjJdph91RHSdRdBO7YSTYgkoY+jU7RGctBeGcfR6mznOnNZz/gA/DKOAc+1lR+FayhATnIZ4cabZSn5qrErKyiPbrWgzS6RecTcph/cm5vHIZ8UsG1Lt/6mJBl0lc3FFwTX6J+b6YFPZMp4NqWyX/Ux9A4z6u9Ifo/4WrbrDWJs88vqRV2J7t1T3+JmTdygeyU7TSNSRDPZOU9k5S7Jyh1uZF9A9lj+hyLPpUY3dtuu4V6OeZlebSWWbmuwws/XTBZJQk1U5kCU5SMFAMCHbtEhnKcpTlOPA6VOb8u/oiZv/8A0dUv+5joHoSvmlTySdVKnvkHrR3jTFq7dy3VFRJZI648IDAxnORCUpynKcp7JynKco17GGO8D5eUmVex/jKhYZpk1RRk9rFRRZITULhDeKkI3T2T2S27Yt9vm+pFLSI5RwP0hqxXn7an4zymxlghR6pumk6/Q3TAHB7NsxAlgGRT2SnPZLbOJbMjOdxgt6FHoWD67iqsKIk4Gm0SnrPXO6GcpEe7REitlMhlOezZ2y+eIbpRZk5e5q4hyvHKvMrC2KzpleWXep0OtNnxIpzblKRHJEymMtvZtn2bZxCYSxNQsCdL9njLHuKaRhrD8sIPmnXqu/SZtt+SzaYhvFSEbpyEpylt26Z/NFy3ktYqt8SitslJKL8CI/ups4xnOUuiPm/P6fyOqX/cwYelRnAPf0Q83/8A6OqX/cx21gnMrLnMpm5qGXOP8OYqas1ZIOF6JVUHyaKmyU7DJEikJbJynsn27JxK12v0LC1Hd4hxNWmFIpTBKa7t8/cg3bt05d5qKHOQgMvnnOUoo9vn+pf7HF9DiBHpV4obJNgxJ0f8xqI8qC3Vqc1fYYfIqvl7ZnukRJOU1DtEitHbPYM57NkpwwddKbOIVSBLolZvGMp9hSwbUu3/AKmNfzAx/ljnTndkc0yxzSwfio6BiV/V6ihRa62eqJNxpTpMVCBEynId6qnLbPZLV37dko6dnOQy2lOUu3Z2xP5wn+oexxVODKN0oMaSWk5x3kVmFg6mbxNI6lWsNvWjVMjKQBIlVUxEZkRSGW2fbOcpRccaZ7L4d3LPDmE65iqquEJuUqbRaes9cklLZce7SEitlMh2z2bJbZfPGq9NaiNq50W8wxchdKnUkquHbOWxRoQuAn2fMSUp/wAkcydFqqFVOlBgt2CxEC+BHxTlt7Nt7aLVv5apWtfUoezSklKU9Kj5p0oM313IoLdE/N1JOZbJqFg2pbJS+f5KNDaZ5UNxhF1ix0azNNlMwdIOEyTVQUCc5GmYlsmJDOU5TlPZOU5T+aOtj4C+qcfJrE7pWWSWbys3B3yxTWZS7e787WiI72Vq1yIms41pTE22qdJnNdq8JOm9FvNmoNtu1Nwjg+okCg+ohnJLZOU4ch0r3lJQbI42ywxlhmrVI5JU2l1WhumrqoKTIQkCCagSJUpkYDsCU57SlLvnKO18FzmWD6GRT2znTm05/wDRjHN+c2AHePenZkk6nf8AF+EcP1yvutqcyAikaCKQTn3DO9WRS+fdz+uVVL2X6l9bOPTyMsU6T2b8nc0A6J2bs07tklPyNqWzZ8/yMaXgrNdTFbdcX1FqNFqLSchd0+otVGzlsU5SnIVElJSIZzlOU+2Uuycp+uOn8T4hpuEsN1TFFYcpt2NJZrPXKqhSEQTTCZFOc59kpbJR848gK/Wq7SavmNiOasqjjGpuawqko4JWaMllJmKUin2zEBnIJdktkhlKUpS7Ishu5XbSpRdQRxJrT1OoCxN54WRxL54zFGsm4Lj0xKN3QK8BxuWVznZGmN63dDwakBckZ23VeDwahiUbv3POEbImZ+4qyLl1wDhQVQtisov1rdQQ4GomHGEXBkT131QmpYQ6ziFGpHzQ4TdAUTgPkPC8cIqGEJ9aAIbuKiA8l0WqomQtoKAIhzxFlWUQLXCidcRt4IgXIlkxA9cGsRiJ+PAMtAQZOqauWAZWJhMALkOFCbhbwRGjUvPBiqQWxUPkPCSRhFSwSshiT8IarVKyJyVAJQlQCG6lSASsOK+8rJ8t0VupYgNvdruKK2n+0OwvxVdEoRWfgXDGao4ofuFLNyQjE9T3Syo6oyyzt2jRYuSj51xa4DNcD54UTbgQ6wugwtUQK8QihJWQsaIedaPd+GG5P+2GbpxZoCI43QXc8X+1sU7BbxAIUEAgJ+aDDZdC7YwBShTq8GE9PBCiZwyqo+IUW8G6r9UOEbIWJLhOCRlGwGqbeFOpSh0mABC1vgirIMCP6hCgswCHlkG0eKGUkai1CDdVCHGmDW3xOTkYEa6SBIb9RQ1WcNuQ9XDqA4mFm4ENggP2IYuGd12uwT5b4olZixVUiVHoBzqlf/BX2Q3WVRdaDWQLx3CV5e9EooZs/l0br+Eh5v7UIrOAJP0oJK/xlt/uxQzDqilddIMxJQNzuh59AkMRL5Jyl+4Fhcj4SS4Ti1OmbNJPagtuCALjuL0XvFFJrmIWzJQkUjJXzEB2+2PPGWR8e40xpn2ka4rjNxvG1UNJmsH6VQLt1/Zin1qvNkLkV3NxGkaSS5GdhaC08t480I4qxkFSFTrT9Jdw01i5HlDyxlNUry1SUUYU1yqJaw3rkNN/j4uEeKMMsp0IIiDxBWetVhYEnLlJuFiB26iLmtuMtesvsRErOmwsVHO+VEde9U4S8VgeDh/HDFQ0TWFgQFu26RiREd3oj8wcd58cVPGGIAMiZtVvQh8qoID6c7Bv/bljMnebsPtJiqVY36ws6MCXWnFjXflymfBq5BGKPirGqKVPUCm3LogYCZDpucfJavcG77fhhrXK5+T1FUeK/ux6NiSAlpFK/RcXnMrj9iITB7MK9SsQM9ydQqHV0qoSW9EiJVuRCSqQ28RJLqq8PyqVvNDZfcKqkQNUqXV73VSFAt0kkh6e3dHpv0hr9vzn7cPma5JN1HOkr5ja29KImr4gEOXnt5NGqyyCsaCxbi1qk0E1hrBh1AbjIVfCSv2h0c3Fw8T2oAlQhOT/AGC4ENW30iqR8XNp3p6v24BRmVT6NfA8zWnkdj2a0thflwts1XdnUGnrnOc/8vb88dHdMjL/ABhml0a8c4BwDQ/jiv1in9XZMusJIb07xnsvWIQHslOeopd0c2/A4rA4yLx6uArSkeOVy9MVx/uFp3z9c/pjtbMXMTB2U+DKnmDj+rzpdAo6W+eu5NlV90G2Utu7REjLtnLhGca6ehgr6nwWzn6NnSE6PeXDeo5y5UoYfYVJ58XNXUqmwdko4mJqCMpN11DGcgA9WyUtkpeufb+gSnfve1/iQ/DKPlH8Jr0sOj90jsmsOYfybzBnXqjSMQyqDtGdGftZJt+qrpzO5wgA8RjLZKe3t7u+Pq5Tv3va/wASH4ZQUCpm+deXrbFlWy6xdupk8wVi1rUUZj32LAo1UlP6LXF3uxfcU/7mKv8A8Qcf6MoeNXbSpN9+3MVUt4ac598pGBzEpfXIhnL+SGeKf9zFX/4g4/0ZRJBw78Df/e74v/x1W/1cxjRfhTP7x7H/APH0f/WjWM4+Bsnt6O2L57ZT/wDXVbtl/wAnsY0f4U3+8ex//H0f/WjWADqimfva0/iE/wAMo4Az8l/+1ayhn/8ADrT8VVjv+mfva0/iE/wyjgHPv/fWMov8XWf4qrE0Cp9B4+ZecnRez/qXSJzNx1T+ji3xLh7ED0V2FVOuUxIt2LZMJnJNRwKg6gLsmMp9kfTSMAx/02ejLhHEuIMsMQZiOW+JaTI2j1mnh2qLyRVJORSlvEmxJz7CGe2RTl2wLWtK60IalK00qV34NVyg86IWFXTUZCirUa0YSl6pTqTjZDvp+5UZiZxZJNcLZZ4JHFNVRrrN6dPJ62ayJFOc5nOZuFAD+Tbt7e6Ir4MJsqz6GWDWq4zFRJ5WAKU/VOVRcRumbmdGWuROFhxpmpiIqLRjcps5ORYuXc5rHttGxumZ9uyfbbs+mD4h8DhvKrC1dyrr9MwlmXkyhgatVdBRZiCb5m76wCUxkZSm2UUkOyZjxTl39ndGt4qwBhvGTMmuJKYm/SkM9KgynFfxlmDgPpH58YAxvlPXHdYpGH6a/bvllaU8ZSBRVREglKTlJOZbZAXDKezZ2xtsqMFpezOOrbRtLHrU5dxWiPoplfwcuHaXhdlm1SKO0Fu2RxhIQTGXZKXVEY2HpkopuOi1mciqMiA8NvJTlP16JxnHQUT3VQziD5sZS/miMaZ0wf72HMv/ABdd/gnHNkpo9aHSSuqUOPegjgKkU/pMI1HD9OQbNKNgQ5ObeIl3CyFk+7Zs2Jqbe35u/t2d85kYhlhqgNH01Jhv61SmW2X+GfIp7P5btkcg/B005y9xzmTiophNqFPotJR7Z3SUAVlFNvZs2bFE9nb8/ZLs26506cRI4dytwoqsqKclsxcJ9pTlKXo6s3Wn3/Qlt/kiJO6oR9tDa8w8Ps8V4CxHhiotgctarSnTNZFQZEKgKJEMxnKfZOU5T2bJx83fg/a3Ou57YFczO6YYHqAT/kUbR9QSkKqcxn2iY7P5Jx8z+hu0VpXTfr2H12yiBUksVNRTMZjOScn6dk5SnyzG2cp905TlOXZOBfSoNTWtKn0wPgL6px8iMVTW/wBhzN2Uttn5U1n+drR9dz4C+qcfKWv0sVcgs4XlvbLFNZ7f/wA2tFtutWrXT6FVx6U/afULBP8AuOoX/Jrb/RjCKOGEpY7dYxVlKahUpGmoz9YjJVRRT/LtT+zC2Cf9x1C/5Nbf6MYmJKJkoSUjlMwlKZD65Snt2T/zT/yRnNBzD8IZjZzQsiwwFS1VBqWYVVb4fTsGRbG5Tmq5ulPlmimYbZetSX1yyLDGCBouHmNNRAgFuiIbJersjQ/hCsKSGj5e5tiEiHB+I027y9QpDJq82JbZDLSRb6SEts+6Uy2T7dk5ym0do9YtnqIlNNdITGfzynKOjZR0elanL6hrVqU+BnzWjLXDZFiprBylboi1Dh5G7QBRJM6MCRcEdBYjnbZCtWTnd8ESDWmreaLEiw8gw6TYeKNa8Btoh0aXp5oMpSDO7RFiTa2DA6v9H+aDdDaKv8RndruhT4t3Q80WLcezBSSh98NorZMIarU0z5Itm6GCk3A+SG3xdso61GWO7+rDf4mc8t0XwmoeAYKTIIffUXaKONGcw6Roy3MA/Zi29VCB1UIjdUNorhMjShNRucWQmumG6jLyFBkjDYlbUQvhushpixLMPJEesyMCicEF5FbcJGXAEQbql70iuCLso1PnD7kRbxkdpaIjhiJhmVVOnWlYADFgprK22+GqjdYCvDSMGTXWDnjny82LYlwLBoAbIbuFQt49URJPVuWG5VBzq0RW0Rfuj5eG+5Cf6OGvXLy1wbr/AJITAMy7wcTgW/VAELYMyoNfCiZwnCyYQINyHCZw8RPxwzT/AFw4TOLWYuHQeqFLfphNM4ceSKsycRuSWrjgw+eFrIFweSBWFwCiPkhQe6BeHJBi9iGzJBrtiNqC4Ja7/tcEPnBopDerqiPWQ392izwaNcUSMWKpGuFdV4Hbfx2noiLcBYRABgJebVEo8pb8kSC8kh5C3uuKXXqtUmCPUDNIlD4FUi0j7txWFGGeXa7jTAmfaReIK85akozBbdN0jvK3gVP3/BGY4iq51JNS5zuG56iG+3e+zzgMSmKH7Zq3UMlkkCDXqVuAfB4+eMlriVYxC4seLWsw1CN91weNUg/s+SOU87Ox14rbAavsTHVFiYNQ3VPA7REbhtPy2XWe9d/UqOJgeUhNFFqtp3tnWWwjqMOABHk/bjuiYrHWd2TAGypM0krXBCQiqIciQkHMfnuAQ8F0V9ZktSU1DSWeC8dgAdWs+QS8w85e37fNorL+wr9SM0Gu5S9Amr6V1dZYkf8ABcXJdd7HnjLatWTJ0SOHgFVRudvXlNKXNeKV+u7ze2XLF2xxiiiUERYVl+vT1HB2KpNG4OVXXjSBAy0e0R+5FTodLo+KKwzRpbBJBqBgkAlvVTS5uK4bCOwwDQQEfHfxxZGoZMxV8WMHLioE5YHbRWliDVzZoVCzRqPmsHWPjHww4y/ZYhDEjN5S3K6XV1bDcjpEL7dd2ngO09HEYxvCeCKPUaTUqC6W644N6dXSuPdGLgwtP2Ob3CDitimuKQ/ZpkzYNtxYO6bpCIWoBz6fFxelPkh+IZE5VmFHdVIqqwBs1qDhLfoKEkIsr+H+KSVK4rNdhaDA0uCM6f4cWXB09qyM2rxFOaRslhuMnHGZkZjeqfCRxMp4rDDIkzBa5qHpVbvS2peO0+Mi1eEyM9FoDfD6STCrtW5MDVFklOdzFYiLdJDwWlxiqaqusi4rdQnxQIVHcfwOITTyJx2M1N5P8uFp3zn2l+YNO2fZLZt+aOhOnJQa/ifoq5hUHC2HqnXKq9pm6bMKazUdOVzmY9gJJymRT9eyUvVHL3wZWbmUuVOV2OqNmfmtg7CdRd4zWdIta3X2rJVVHqTUd6ArGJEnMhKUilLZpnL1TjsP+6u6Lf8A+8nlX/8AWNO/76NFPQy18qnwtxxlhnBhHAb6rYsyFx3hilM0xROpVXDL1ogjJQxkN6yqchlOZ2DLbPtu2fNH6Had+97X+JD8Mo4Z+Eiz5yNzB6H2M8L4CzqwHiKsunFKJCnUnEjN25WkFQbkdqSShGWwZTKeyXZKU590o6VZdKrovIs26KnSRytEwSASGeMadtlOUpf4aIVaL5UJZqt51I7o4ZhJYnrOauBzmUnOCscPmc5FOW0kXEgdAUvo2rmPuzjV8U/7mKv/AMQcf6Mo+bvR46QmXmBPhCM7XlUzBwu1wPjhJNwjiFasNwpyi7YU5pSBxMt0W2Sy8uwu8Zy+eO1K90o+jG+oVSZtekbleqss0WTAAxfT5kRTCcpSlKS3bOGI00OZfgZto9HbGCc+/wDLVYpT9WydPZS/VONQ+FEaOnvQkx82ZNVnCxLUiYppBMynKVTbTnslLt7JSnP+SOLvg9ekgy6MThXD+YwuEcB4yJJYqkmlM5UmoiNl6wDKZbtQJAMyltkNgT2bJmQ/Vul1rL7NPDQPKRUqDiygvxExNFRF61WlKcpyn2XDPZOUp/ROURSutArTSpM0z97Wn8Qn+GUcA59SnP4VfKM5dspYeZjP6J7arOO08zc4sssmqAeIcxsYU2iNRlMUU1lZTXcnIZlukEZbTVOchnsABnOezuj57UzGtQzJ6WuEukxjsWmFsPBV+qtCqbgEAYUxNs5kjNwqU5AJGSkyntnskSlspz2SnNqC1Pp7HBtLw1h+qZ79IV/UqO2cuEXwbtVROUyH8yQ7o6i/upujHdZ/dG5X3d2z8r6ft/00c94BZoYkzLzxxVhyos6rSK67kdPfsXALt3I9TRGc01AnMSltlOW2U++U4vta6Salc3YaF8HoIh0XqIIy2SlWa7KUv/5o5hr8IA0bvcpcPtnaIKpHi2mSICltlOV84geh5m5k/lLkPTcGZk5u4JwxW2tXrKi1Pq+IGjNymJ1FwYTJNVQSlIhISltl2ynKcG6VWZ2VWcGCcP4cyyzTwdiqppYnpzo2dGrrV6tJIDnMjsSUItkvXPZsipe/+I/ymmYXwvQ6LS2kqTSmzSRIJznuk5DtnbKJskg3ZXByzhSnNyTp7VMtu0UQlP7MoUUT9GXszju0bQ5WJkPQelsq2ckpS2f+uUv5ojGi9MOezov5mT+bDrv8E4x/o1Y+y5ydruajbNLMfCuE1qriqTtmlW6y2Ymuj1VIbwksYzIdspy2y7NspxZekznxkVj3o+5gYTwXndgCt1mpUF23ZsKdiZk4cOFZhO0ATBSZEU590pS2xw5O+p1F7aFY+DIpjoMpcWYlczCYVrFCpNpy27d0i2QS7ezvvBTu29mz6ZR1XijBmD8bskKdjTCdGr7Rs4TdoIVRgk6TSXCe0FRFQZyExn3FLtl6pxyl0Jc0smsnejjhzCOY+dWX9Cr83D967Yv8Ss2y6G+dKmAmmooJCUk5htlOXZPb398Z18JpjzAeeuR1BwdlBmThfFzmWJE3b9tQay1fqA3TaOJyIxSMpiO8mn29nbslt7dk1rrVhqeVD6FSlKUpSlKUpS7JSlHAOWdId0H4VTHLJw23SDyiuKk0ntlsUSVQZXFKUu70gqS7dk9ozn3TlOOoqN0nejexotOaVLpBZatHSTREFUVsWMEzTOQSlMZjNXbKcp+qOdXmPcpUfhBqdnO0zfwIrg95l4tTl6sniNoTVF8m5l6NRWR2CRAQTGUy2ztPs7IigVO5T4Z/VOPkdjeuZpYayzzbwXXMg8xGTBxXKxUZVpfDL5NkLabhU5LTWJOQSTtndft2bO3bsj6Rf3VHRhl2T6R+V3/1hT/++jLelP0gMhcadGvM7DGEM8svqzWKlhaoNmbGn4nZOHDhUkSkKaaYKzIinPslKUpznDxyNHXVSGWjU8zojBE9uDaFP56a2/0YxWvytass+J4IXdgK9WwrKpNkZlqKTZ1MFSlL1yl1lPbP6ZfPFawr0mOjdScLUam1LpCZaNnLant0lUlsWMAMDFMZTlOU1dspynGE5q575fB0ysmcwMH5lYQq+FQo1comIqsyrTZw1p6S0klE5qrApMEtqqKey+cpTltivQY6Z6QeXg5qZLYwwJIUusVOlrSZmonfJJ0Er0FLfXMVBApdsu2XfKMP6LeK0sd5N0KpLgUnSKEkHAHLYYGPZORSn2ynKcu6cbDPpTdGGc5pl0jMr9vdOU8X0/8A76MG6ObGm0PMHMik4SxAxruFHdcWqtHqDB6i7bqJudixACiM5jsBQzCUu+Uglt29891g9Vk0+pku46OmpufUkfBCgtUR5IdWQLI6rSmDaExS9mFBSAIUGyCl3QuQ+J59uCEeqAQH44Lb9UMpGVBMiO6BrKDEF8GEIbIrxYTsj2DkGmC2z8cG4NgJwC9iFrDt4xgpJHBkLgJc0JFfDgghHdHyw+RInBbQOFCQW8sJkkY88ORgJkkEIrNwPkhYrwgpFDC4DEmt/JDdamgeiyJIrPNHkRiKV5bDgK8cNSw4CXCEWiE1LIdVUQq6lB06YZqYfPkCLcQBCZCHIEMyoLiU1SgrByQT4oPwFFxIAhG0ITaRgCicLDCIhDhMI5eZYqhoMPdAEPYgwhDbo+Iomd/JCifsQVOyFBCDdGVRRMzAoW3p/PBUw8EKCJ2w2RIW+DDeZQomELJoQZAI6wg13j4Ycbr6ITUS3qghyxWzE4jUQ3ql/L5oUUK0uAfehwKVgw3IDIiAdNnGUVNxH7iFqlWbMCvq9ySP8KQ+iv8AAReL24yXFWI/SOnKpj1hx8kPEKSQeLy+CNGx5VwatRpvjADVEdOjwe9HOOOKos4rCdHBs2KnmKqr/dkY7o7hsELC4fldI+TxR5zqt5i22p3umWeXIr75xUqs6UWqgNmzNLS1FctZH/CkIXREuPiFBRMwBclDO8xExSBUw5y8vNEosfU0VA6haKQ2btM+Hye1/TI4qtadG1YqNipS+8MbFySIOflEf20RzIpWOw0SkLWq423gnJtpSBXUvcqd/OVp6LvH7nuZzjDFTwKe6cvX4pImBkqVtoF5R8fKPg4ImsRKs2W8AKaCSllyo/JKpBw6iDg9njjC8cPXNRqAtnFoiB3GKQ6EvJ+3DGpGzEWL5iBF0dRdKVUWZIIgVrcd74z4y9uLthV0tS24mKKSvW3W6JJT5JVIBG8CH2/BbwhZZpirsaW53zf5C5KxW0nADrPg+4P4yjSsM4XbMOqrVZZJd03Q3otBE1efjIQ93URjFzPiV4mlPN9iNi1xhQXKrOpJKgkqNu9VFwIWn5DI7R/jQI+crIqtWqlNxqxU6w2KmOLt0qqheWu3l5zS073weMNO9iJWzLYUR0oB21Fm9bmk6pqWo1QDwkGjR5bg9uEcTOmGIVOuJPwXTMA3VSHSSQGFwXF+iV57uAue+4zClWyIZSn1ahv2a2+eNhKm3dY68haqk88Z3cB+K6/+pEtR3QMGYgDZtvnZA4VK40jENVnN47vthDxilWKMKiLr0rcwNVwSBjvXR8lw/JK3+Iwv08cFJu2q5LPHQC1Uca9KXVjEOS4fd8cachcBnUyw/V3Ek6vTBcbTK61HtlsHbbfp5fa4ora35BTXk3Z4SDanIpzNRW0Zy27bi/kixVBuwpbFRswqRMxM/SqqjxeQbIrqjhmyRIKduCccG8IOH+uXg5OeJpWrCLHRfUiHRU1CahM6I1bSHUc1EtQh+1vmiKaU9vUn6RBSkykoJLSCW2QqJbOMreAbv21DE8LIHj4UTucl8qCRACpqn4yvLX7Rf0osyKTnDKJIt2ySSypAThckrrj8ZEZDf+DyQ60p9SG0bjoRP5PJfFBg/ZFMUU98UxRt0XcQj9n2YuOGMt8PpmiDumIby8bTst4e+I6liaSgv3R3b0TFXVd6K0r/AMX3I1pmyNIWIWWk4GwrfHZx/buhEpVhpdF+BM0mgUidOGnLtgNGaYy3U0ws0kf/AJoiR6NmXNfXEnFIkCqp7uUg7dh2yns+rsnq+mLSxJHrRA308oDZdboKzV7n3InqO/sqiKIH8kaWkeU7o00poZatSvqMMv8Ao85b4bdNnqVDSTXGUlhJTZPYMrrrv8ko6Owuww3VKUFBr7JF01TdLSWSIQ3YyH9hjKEakDdNM0uKw90P/wA26Jyk1m5FFswuEbrwSS4iAD1n7N/NFq1VSiRMvQ1yjdGzo8OZzeFginbwZ7dpBL/9I1zD1DwxhemfFlBp6LRqI2yTAZSlsjOcDvOtNxBJsmQnzDYX2R44vTUw1bq5IvEnw/ZjYj0r6HOdKq3mVvFOQeTWMHhVLEuDmTtyc9pKEEts/wDNC2DMj8qsDv5PsL4JatF5dxgEtsv80WxFW3iMdHn4f6kSCat3i9mNKaNXXQqZq+g+EpSlslBrQ+cYajymGoYUEovKynYzyOyzzAUk4xZhZo/Ul3EoEtv/AGRDUHowZJYaeC/o+B2KCwdsikEuz/NGnbyB1iEw1rroWK1TNMQdGXJXFDub2t4JZOFp95zCW2f+aHuGOj7lJg+Ryw9g9m13kpiUxCW2cp/yRoAqwbe+f/PC41110G1qZPVOivkRWHhv6hgNgqupO4isl2z/AMkSKXR0yaQpZUZLBbIWZz2zT3ctk/8ANGikrCd5w+C/QXKv1MgPohdHgimU8vmG2fbPRL/9IcUzot5GUVfrNOwKxSU9RWS7P80avfA7fBBgv0Hyr9TI6h0Vci6o4m6e4CYKKlPbMphLtn/kiWpeQWVFJpilIYYPYptFZbDT3Y7J/wCaNEP1wXs8cGC/QTKv1MhLolZBmv1ieX7C+c9u2yXf/kjQ8LYMwvgtjKm4bpaDJuPcCYylE6IwayJotKelBq1rX1CW+SPC74UsgbqJIxEbvoj2D26oEAonb9MGEINAicgCkl54Lb9MLwSyIDETt+mAKUKa4EAwW36oBB4YNZ7MFLvgDETIILZChQUu6HKhMghEkryha3VBrQicicRqTeESSh4QaYTixWEZRmSUJklph8XDCJDDbouAxIITIIdKCdsI7q+LVlF2hHdeM4KSUOhHT/ZgpHYN5RXLP9oKgzJKEd0Hjh0oqFvBCO8nPt0xUs7Fm0hDi/bcpw4Tfo+OMvTxQ2PgWG6HSOIwP9MMY8kK+amlC6A+eFhV88UVrXAMdCw3RII1n/DDDcSORcEzhbfmAxVU6vp4xhYaosQ6QGJxQfkWQX5wsL87Yqo1Jz4IdIv3PBZClhakXRn4YdJr6eWK63qJ80SSL/xWwZASgnp4IUE9MRovwhYX9/PphGYB4R6fLZfETUKijS6aTxXzq2+I+SHSzr0O58ZAEZ/mBWb1k6Ukfo0vzhwPk8MYb6fYi3DZZxb8uJUcSVxZcX1YVuJb9EXiM/J+3JGV1xgbUfS6nCpXqkXKYf1f25Y0qpfIpokF/Vx3pl/hT5PwxSXDJaqVRFEfFcZeSPBzy5vkx7SziwUqbOjOUmpVVUxQR5N5y6eMvtfbKKniiqI0lnegiXWFfStUiDhA/wDhBeMi5PCGvwX6BiSpM3RI26qe3OzjtN0rxWezGV4mJZ+s4fvzuIz4vEZ8H3PxQi3PyqaVgy5MZXiaqOUkVAExVcKlo8RK+O7wxnrHClSqSn5nR3jy/wBKe60jZyARcGo/uRsieGaa1FOt4mcoDvR/N2y9olZ75f0Io+OsX1J/ci1qpM0eS5XdJe7zn7oRuiuflUWSLIRa4eYYVHr+LX7brQHvTSQ/hfaPWHh4OAYreKszWCqKlNpaNzc3BlalcIkerWRH8qr9q2INSjOXixG6qSZKHwqO1SLX7IF+M4KnQWySggkb5ypwXaR0eXkD3Y3Ly5Mxk2itkqbxQTAHnWFTtHhLX4ys8P7cMaNhHD1Vbj1lusxbEA+lIj1lzHx6AG/VadoEfg44RpdBYJD1l4wB4R6AQQ/ORGzxikN/u6uCFnyVeejYdNfJN7bAQGmn90Q0fbO/yQNJlxUna+4uCj2mpJi2VNJyjeZGg0S3rcTDnu1We6V8RtaqjNX0KW9STA+H5VIg9/g+9FNGjYhXK9fDz7RYkl1lAxKzVZcNtgD5S9s7bYYvm9btIwpqpCd+pUCEy90/w+/5IZWYraJR9UNybjQ2V3niEbR++OuI0jZ2qG6WIRDhSEyG73dMI/EL8reuPxEuIi/b+nCZKhu1Oob8tFpLkdypX+HwRqRjKyk41fmkzUOlos2fIBW2qpX+bxWc3n5IUpNNPfE/f70vEoWoiPi4j84w1prJb0LPiUWV18Zftr0+7fFkZsAdEKLLSm4XBU7R1Clfal+Eo0FfYLC3MGogrqUOwB/qfYjUqe/A6TR3KvygU47lPOAEP9r34zuoEBioslbc4dGgAjy8OgfZut92LlT3AfFdLst/Sid3MGlX8P44pywcJEzUtFNVWJ4QFbxmBe4l/XIolmb+xws8A9IFeYq8N4cEVmivwZJk8M7VEm4K3F43Bf1BhQXDkVmtKZokuoqRq28N1nyQEXJruI/IPswzSlW0WYqo/XfNaPTkUFakqldurzsat+Heq+C89HLdrjRMMofFaYrOLV1FQDeq9XBLemHh8HkGK3hujI01qoZenWVVMnTkhtN0rw328ggGkB5Q898XakpIq75mqGoxPdeZXwfYuKNERRKaFhmstrkWypikIaRITtEj9rkL2o16g1Lfpjvbt5972C/FdHPdBX3Ai5bnapZauJF59d3j/txqWFazulE0V/k1dGrljSrYGWVMzWG9i/GAitCnUzS/c9hD4eG3+pEbTXG/TEFecLxViaRK4ebeBojcj5HPfgJoqnaRhqINColpOHCZb3nuIOIS4hhEkrys0ipyFyEHg84ws3DepiZBqD7Yxeooa36o8tOF7fpg1v1Q4YjfX9EGtOFrfqgW/VEZjYiev6YBAcKWBAIIMwxEbTg1kKW/VHkSKeW/TAt+mDD3wNf0QDAEIBd8Fu+iBd9EAZBrbIF31QmRnBSKAMgxXnAsgt8APVALkHjzt8cFvug18AAsj2PCOC3+CAMg8Eg2v6YKRHAANcFLvhTigWQAIlBbJ+eFiGE7fpgEE7IPHhBBeeHAMXdCJXwpCZQgCd+myEyhYuKESixVJZhNTugkelwwUoZogyoeQkoBldBt79MJkuAQm0xGVBuo3O2E+rnCxOAjyboNsCxOLmcyJhqhwiEJj7EOER0xzWLRwiZjwHbD5FdyP6YoZhDpP9UIMPkXrkf00SCL95/DRGo90OkYBySRqLzxw8TqzyItPRDhP9URyGxJZGsvOeHCdbW8ERKf6oWTCG5BihNJ1xbnhwjXogxCFkw4YMmDFCc+Pg9GZGIiGr7kZ6s6OqOFKkuZfnqt9v8Agr9A/Yt+3ElihfdUtNmOlSql1UfYPUZfY/HEG3cXrFboTBK24eX9rY8v1m6yk2jvdKgxXdEawrcJWnq4iLzn/Yivk3BqzUvuS6wPpSHiFLw+9ExUrzRvPhvuK3l9n37RiPqCQBaB6nACF4+E7P6Gr348xJ3Hfi+0otcauX9Uag3RHReVvKkFlv3Au+3FBxQ6ZsB314jZwKlp3QePyF5uPVojVKxuUmKxnxKhaZDq3SQRi+JLFXSjlqzFdwB6EldQJH4i9j8emM+7yOgimY4wq7kB6y9WJBPWDdJBI96QeIiPz+/+CM9fP3jpRZZqCVNG/dGoTcV1TPwXHd9mLliZmDqoLI9ZJy4VMOtO7rSI/wCCS5Evd4eSIkaSiwU646ARRRDdNUxPda+c/wCiF3tx1bbBVyBosyrqCbUlL0V98rzLq3K+7Z7UOEd8H5n1MVFDG4t4rwh978cWyl0FFwJPCptg2X2iF33v6/j818FWCgioSKrm68rt2g3PUfuFGrfQVoCorJOUE/3SghpstFL0pe7cQffhw3w+/Sbi/qhkzbnoDfq+lV8o38A+aLAm9ZtddNohbz+HVVAjH3eT3ziJKpOW7rrIrEgsZa10C3rqzwCQaEvdht/LtKmgAWH+uioD9yTFuAhvd6JkY67g0nafvGY6/HDGpOqbQd42pbAd4B7ona5CqqXsjwfb0eYoZvH6zourNdIgfDdz8+rju8ZccN29O6wp1lX0qfD7UWxlTQEesq/qi35wZWnqEbjK0L+a/wDbyjEs1SBqKZhb6I96ZF/7R+iD7o/ZOHyLDqQlVVwtLRutHEfFp9m4ftwnT2qy+7uMd2AGYf046CPic1oMmHlNb6esme6G/dCXhDSN3tWXe/ZFm3XxdRVFhuFxUDNW4RttSAdAD7AafbOGdBpYOhTMwLc38unQGn+17/lixNUAdVoXK5iLWnjvTL2OAPe/qQ24UbXMi3iXUlGrA7gJuG9IeHWZ6/sXWxYEQ/NWrYOTrFl3L6IR/rwzfMHJLdcX+Wv3Rj4Q5AiQpZdaWTAw0gled3guu/oxkaXma9jgTzhcBa/nB+jvvMvuh9gLvtRIYVam4R+NVwtWqZ9auL9E3ALUg+wNx+eId4ksq3bomfpFXW6Lw3mdv9GLox+RFZI7RNIASIuXl/BF6tyMjLipdqeZ+hAA1aOLgssuh8K5pPm61+41qgKvIkYHoIvta/fhrQ/3Qs8+SI+AS1boOQPa8f8AZhRPTUBppgJXob1IeLXeX9AiCNasYWUvCgmQrPB9Em7SB0SHMgrqFUS9gxiwUWom3Fud/MB28WsC4oqdDqQL0EWzi7WlcXl9KKR/0S904fUt0YIldpsA7tPCYc0W7pQym/UOoh6NELSRP5L/ALovbi6J6BRcidwmIBdGS4beA6ak2MyG/WI/ji/YVq5vWLimvTHrSWq38f7eeNkD5tiY50+YtG4uGyzTxezCiYHbwQVNULeOFBV85R0lUx5BrILA3v0wLghuQZBIELXBBL4YcJAj0jgaPohhMgu3yR7B9ECIzAKPfBrTgwhB4XMcQt+qBb9UOLfqgW/VCboYjW3yQLfphePLIfMMRvuoFkLaIGiGzExER7oFkLWQIkMRG2+BZDgQg1ofPCZj4iEEIIdwTX9MJujYiUCFbfZguj+Dg3QxE9MFIAhTR9EAu+HzFxG5BBSAIWLuhMtcMrZCMoSEi74MfrgpBDIVCJccJkemFCAPHCZexFqiDVRWCkXnhQkryhPdaeWLd1SMBNQ/PDVThlD6yEVAht1RcSPLugt8OFEr4T3QQu6o2Bzin+uHCf64ZpnDpE744hePE/bh0jww1TPUN/FDhMtUKMPkysKHSffDNOHSf64B1HiZw4TOGaf64dJlpgLR0PdDpOGYQ6T/AFQALBCw8VkIh6oWT2gV5xApW8YPA60miBjc0bnZ7av9gYh6bY4TbohqFUg+wEMcSVHrFYq1h6m7jdW+wkIh+IolsNtw64n4m7Pi85Hb/Rjwl02/eMeutV2rZQzyxIk77iJJXR5z/YSiFqiQNURv1LGX2jMv/NE03E3D5wZ3btv6UruaKvjKrAw3i2lVRoIWiXM4V0gP2Lox3PBcjXB5uUnFT/eqKNklrRS+XUIvsh7X9eMpxNUUVR+KqWZCoFhKqj+gvHQI+ezT5Q85XxJYirKz+pDh5gZXBeq/X5tfJ/RP3wiNKmopI74gtRv0iOm6/wDr/gji5Md+KPHuKW6ZNqdu7uHynxcXD4Of3Pahm1FZ56Z0zH0Wu4guIr+Ti0RLJsHNceFUlTLq6WhLzef3uSDVZdnhxqKxokTgztaoDxqq+P3P6PgGNkTMacVK/iRU7RpT1yIuldZDxWh7JxXyQ6umQM2wj496YkXvf1YslPoLkyWcukSXdK611C8f7fjh0WHFgtAUbfd1F70alYFiVO4pbxq5dI3ulrkw5b7Rv8NsRK1ONVTcpGIkeq4tOj8cX6qJdVtRSRuUMrBHwgER7Ggg3uAz9If7oXt+wAxfFOVMmZWUaIAf+jWqNvKZFx2ftyxON8PmkSf5sJa/RJcMWam0j5MAC0eAdPPDPETrdN9ywC9RX0TUvCHOr/RCNO6ZJU+Up9SQ+NKgTNA7mrf0SpDzc33zuKHCLAHRdTStSv8ASr+FJLw/t4okiYfFLNNgkAkpz+ZXw/0j9mHlJYdXRE3BkQmd/wDGq+P2YtWfiZWgxHjNJFCmt2wBbfwDZr1hb9o9XuRNNWRt2qaKAETgzuIh8f7cECg0Z5WXAuT1Nz/Sj+l8dvl83Nw8HHcm9GsutDgA7C5Is3WYzbWBV1mqPUSO/SHNb4LdX4oZ4Vb79Z1rsU6qA2+C8BI/xFFgqzCxi4DVrbq6R8mofuXfciPwqG6bunJhxmY6fsn+GK9zmNKvAcWmRM7NN+9V8XHvbP8ASxbKSAKvG7YPkUju/s/hivt0tw6WtDS3SSSiewqALk4eHduzPq4ex4/28EXJLlKYZV4l4pKupMLx1lcfm/a2FOKsCslrK+z7f/miLop9YfLa7Rb+ih11qyqDfpEDA/sGP9qN6SZcjC0RPMakCFUFH0W7Vcb0rv4JXdEf3FVYcdcNJu3NU/TAubVUfFYNt/vhbFNeVE2VaahousBIfbSIbP8ARDE1v+utysMbd6Gof4ULbP8AqoZJe4oaI2LB9ZAHjNFwsIiZgBeLX+33IvjWqGwxBR3hmIp1AjYK+VW3R9sxjFXD34tZp1ILh6u4Avcvu/BGlVAje4bJy1uJRpVElULeU96NkdC3l5HPnXiasNZ88KDWfPFT3pnrDSJ6ggb0+Q46u+xzNsuQ1cPHCg1QPHFL363jgdaWHnh98NsvA1QPHBvjROKOLxaDdfceODfDbLwL8IML0IpI1RbxwoNWW8cNvk4MXYXgeODC6DxxTRrJwb47Pxw2+oYMXIXQQoLiKenXDhROuRO6pHMt3WQgb36Yq41mFBrPniMkFycsl8ASivp1mHCdXDxw+SDZE3AiIGqI+WFBqKPjGE4j5EnAhl18CgddDxziVDIex4Rw160MG6wBQBkLCRwL4R6wH0QYVQirEbIXgkJ7yDb0IMWDIBcUAu+C36YLvYbFxcgxBCdkG3owL5+OBWdQEShM/XChHxQiXfDcgClCZ+uFYSP1wZOJiIkEFP1wYjCEyMPHBk4BShFT9cGUVCG6ji6HxYUTIj1BfCdkAiOC3e1DiHMqZw6TI4ajfeNl0Ok/eujEOPEzh4mcMUfeh4npioB4n92HiEM0YdJ/qgGHid8OghqnyQ6TstgHUWHvh0ENx9uFhHTogHHA+2UKEVqZHxaYRENMJ1JXcNSv4eGFuGwTIaLk+Jm7oQe1SsNkjuL45BL7hEf9E4vVNa7qoPAv/wCDtwAfeVii4VPr+LK5cF19UBUPY6qIxqTVrY4JbmMQ/EX9aPEWqZvuHrZmwRVK26VRozeqVJ0H5ukkaqvuXX/c+/HO+bWOlsPNWrYQFeuO1TVQQILt69V8vhbhx+54437MZ6DDDKxlbu7FX7gS/gm+qz31dwH245ry3pa2Maw8zdqgb9qlfS8P7z9PYdrh5/FX3CHiPelyDGG9Xlj8p0emr8zDGj4XPDjHqb9bfvlT3r1cj1+K38V8NaszOuOPi1uZizR/dSiXHf8AwQ+awvdiWWVeYleLHQVvzVJXdA5IbhI+c/xWfa5hiQdN2GGmKYGCqpBoSQHUqur4R8fFxRx8cmyO7kV2pFSsM0kqk/tSTD0TVAeY/CIxC4dwe8rb5TE9evJZUABBPlS8o/tZ7UWZrgpzUqgOIcULCq+APzdklqQZh7POr5v/ADxbqewBIb11hIeW47QjdFFlyYRpcSpo4VRQG8wSHw3aYg8VOmFGbijqJZULQ3Qay9mLtijEFEw0xUcujSJQ9YDw3ef2Yz+k4cf4gcKYhrwL3OOFNXSRB7P6IfvlDSN/8ajR5S8mK21ZLVIesmFgn4dX3v28cTTOgmqQ32iIaQHwxdG9BRQtOwbQ0DygMM6w8RoI9Wpu6XqjgNCRHaKQfwqpcAD7cOkaxLkxLSfKpV64qjSxJEQIlOExTO0yO27q4+Aubyhr8EQbhqjSRUeVQ0BeGV52jaCX9kQ0gJe/xHD5qq5cKJ/k4AVypW63usWDXXdpI+Mr+MhErvYGFGeXzlVx8ZV6pdcdXXDbpSS9gfF5iuP2YdFaUpbFe4qYpddUHes1d2Z+iba7lfa57ebzc9oWBFooeFFn6wrVwLhMP3NfcPvF/R+3FqpuGUWqw2I2lxmQ8ZH5os1PpFmuznjWkDGJ51+ULTaWADfZ5IlhptoiB8QQ6btQG262JBNuFpXBpjSrYGOXnyMxxoHUqSsYXXAQWFbw6h/qxG0OnAOHWJpI2i7EFbfDfyRIZtHZRXAIXCsbdWz27LQ++qMTCbUKSz3IhcNPS+4kH9mMyfisxa3GJSDcN971o0g/dbxUR81mkPuCRRPMxCh0dwatop09LendwcMBrSTbptQPiaNQ3v8AGn/5T+1Bao3+NE6fRP8A3xUgFX/i6Vyqv3Eh+1GtVx7THV8uJPYJYLN8OtTeAQrPR353aSsPUF3uQxrToG9QsH+CMPfti5KaUSMg1eEeXTGY4oeglWE79N+vT70Xy+6XiZoPesKVCorfHCxmZaEDPyaxIomqPVFlVNyYDabhIri4uAhiivn5lWqgjqL0SSV3n/YonKa6Mao34ivK77GmK4JcwniNiUVB5Q3BlaN/k8Yf142jB6W9w61NULRVI17ffjBWav8A6rk50kpuLxLxGFw/t78dGYfQNlQae2PiBqkJe3aMdu07jgXfaSA8Mex5rKDbuOqYqCcCDWQa36YXMjITj3lj2yBZDEnseXBbBYEAB4Lywcu6C8UAoPZj2CcEAdUAA9J4yg1xhzx7HhWQADrC3JBuuLQhAhcycB38ZHCg1QxhhAgyYMCTGr+eFBrJ+MYh7fpgFDbji7Sk4NZMOeFBrnn+/EBHhRO6G0WT4788GGtxV+3xwLj2aTht0Notg1sPHCnxyn44p+/WD9NBSdLQyzhsl0Gsh44U+Ngt44o/X1oHxitD+0i7BePjcPHA+Nw8cUf40OE/jQx8UG+G0xfPjQPGMAqojbFBKsn5oTKvHzGX2YZbkXaYvRVQPHBSqIeOKCVe88F/KGXjhvaVDaYvSj9HjvhHr4eMYpKmIAL9N96ESxD/AIb70WrcqVbbl4Ueo+OESdARcf34o5Ygv17770IlXgAvlovW5UTbcvnWB8cDrA+OKD+UwfwxQPym/wAPD+0xi7TmVphDhO8YbiHsw6T4pxxjSo6T1W7YeI8sM0YeIlEMA8T9UOke+GIl4IcCr5IgCQTh0n+uI9FU7YdBAOpIJ90OEzhmienjhwnfEZjjgTiHxY/BqzTu5L1S9gBuiXipY8MzRWRHUmDBX7+mMnUWxgY02a5zqQeWYGviKpLWEQ+iX+2lGsEGqM5yXZm4bvKkdxCrugHm5I05YdN4x5uwT3GR6C7b3pkedSQYjorrCTWpCzKsA3ZvHd9psWW9JV049q2xIPOqHIMZvUmf5TN2uGMKonSsH09IGfW0+E26QWg1a38fDrV4PfKN6rWGabUbjqLNs5cHxkqkCvsAN/KPJFVqTC0r0g4NFpeCMNzCzNkx07OdUXFTOy+LWDVOlUGm3Jt/kk0tID5zVP8A8/kiLa0PqrpasOg628MbN+IfJB4Eh5B83GXPGgEz4bgIvahFRgiY3mAjGFojoLOUv45oLISN1WGaHjFdURL7J64iaxiapPRswpR3j5Q/+FufzZqPvKiKp+4BRfFm4f2oRWpaPGQarIhUdhlZV5GV0/AplUhr2I1gqFQMt6Cm6MUED8o8ejxH9gDi0dXZoXG6eJJWa9Stv3onlkt0JAaIw3FJsSmpEbvFzRbsYF9J2Yq9Q6+6R6tQWyqV+g3bszSSH2R41fwe3EKjgOlXX1YBqql+9MnKWglfGQ/pS9o9PIARohN0ePiv5oaqJAA6A+5DpFk2TBv49pAiw/QgFvswBpoXaNUSi1iXDqKCpmfHG5VRDFK4i1anvODyxKItwHXZphmSpgpeHihx1i9MbLYbIxY8sh9ouvv92EVFTSTK0NPmgqLgBtNxdbBXCoEOnhv0QhaZjmYqZlT2ZgRC4eJB/wBekX9GLNWL98mzvtUev27f3Dca/uXRXc2mBnh9aqtd7vKYYP8A0XHYkYqn9wSixOFW1SrFNcoLCo3N0C6RDzaVSA/vRSi9w87K6KSiwH1N05ABucON0Alz8IhDektd/jBM7LkaVSzt/jXCoif/AFTX7xw+RS3pMW1+k3pmQ+wBF+O2HGH2FlYqT8+FUWiR+4Cpf0o6CLyU5jdrE04Vs12abTOMlxhf8aCZ8nijVKgHoys1eCMtxdYkSyxcl5l5YS87CyxXkVtFcHFScWc7q7T/AIK3+rF0p6HV6s3Cy/0R3Fd4LoouEyN7WnCw6hRSSu9syIvwRfqeBm8WC8tCAJB7ZmI/guiq07Qu15GmUNh1+j0+mjdvHZtGv/Sq2/2o6cIQC4B4YxPKFh8Y1oTMLk6f6Xg03hpjbI9TYpwyPLXzc8QWQLIPAjaYcglkCDwIAyEiCBb9UKwSAMhO36YFv0wtZHsAZDbdQbdWwvBIBshEggcMLWQSAMgsCDkEFIIBxEvPAt+qFYEACVv1R5ByGB7MA4SBHpd8C36oXABMu6PYNBYMABBIPHhHDAJl4I8g5+uCkEACMFLvha2fjhEtJa4CMxMj1QmXDChcUJl3wDZiJw3OHB+uG5wBmNzhqp+uHRw1U/XAGY3U/XDVSyHCkN1IYqyGqn6obl+2uHCn6obqfqgJES9soSn9JlCqkEn3wAQyY8N8LJ/rhOyDWauOAzj5OwOeHiNlug4iUx1ccPETtIYjEckhC+FkUoaprgUPkVQu0xAg6RSh4mlwwiicOEYC4WEIcJhCaf6ocD3QAKJhFXx5uUqO8OzUYAlcPFZFqHWUROLGAExHehcLsDELeXTojn9UbGBjb09WafiI5GsDSy9prlUPSOB1+5p/oxelgCG+E6X8V4XpLAgtJJklcPn4ocPHCKQkZGIjHMiXaiVTpyNuysxCvuGwzip1ATK7dB9mJisYjYNeO4oq/wCUzBUh4rfYjlzyxOx0rWJscxi4anaV/JEeXEQHE8o/YKp6TG44gXQb0isOM7Kr9pvi5DXQkpZfpgrxUN3oAboTdN1v0RlbEbUHu40EYeCKc8DTtZEbVHR74mwaYFNQ4jKEx/OlvCXHqh4n+btytu08cWJz5DSNpxUChgA+EYiXStglr4IeOD3qd/j5r4h3wGZFw2+aHVRchqo//OLOaHjW8+HVEO4an/wfV7sTjHfAjYHFFnYVd6ihJHcVxwBADUIL/dhwWhO8rYCJIgnfAvIVkxCkQCQhqhFQ7/KUBwrpK62GqILabeGHXiUibxr1pPckH2g4oq9LZv8ADiyLZJEiYtFQVbkJakkgPh9wCt0cnGHPF8TSO3ggxUsFd3vQ9q2LFiz5FLy48ROnkfxkzbdTXuAHZjdp/gv7US1Namk6eBYIie6L7pDBWtONJRFa8iUbn9yy38F0SzULHRHZpVSD8f8AajUi/cZGbLtGrxC8S3UZTjpKxu8s4QG2729IffKNkcJej/tRjuZG+cLLM2/yh2GHt8IffL7kVXK+6LLR/ekHhFgaFDTcmG6Ueqm6IS/RAekA/wCiGLpQR/OnBmGkOr6fEe6uP8UQKxIgoiwbn+bpWJcfEAaYuWE2HX33VuInDi3T5Lf6sZrfuxUtvG+Y6AydpfU6W6cq/KK7of6UaFd9EV/CqSKTFYG4WiCoB9yJzXHsLZcIlU8XdNnKLXfVAu+qEb4NfF5QLCUCEb49uCABW+BfCN8Gu+iABS+BfCe8gu9gAWvgkEI4F8A4tBIISsC+ABS76oLd9EJ3wL4BxTmgpd0FvgXwAHgkFu+qDQDAgpd8eQIABHnLHseFAB5Hhd0ewIAPB0QUj0wIKXfAASCH64VhIvswE5iJcUJl3wop+qESgGEz9cIqfqhY4bnE4kZjdSyG5w4OGqn64kkROGqn64dH64brQCDNSG6kOFIaqfqhxRMu+CR6pCd8ADMW4W8ELC1DwQ4TALoWTSCK8WKRum1RAuCHG48kLClDpMPJED4jFNDVwRIN25w4RCHjdK+2BlARRT54dIgcOBbhbCwpWQuA2QiIHDgfPAETtg8GAZBx8ER7x/1rETPDy4Wi9MDQLwnz/ch8Jw4ptNRXrzWqmGpkkqI+/pD8Uc3qsLSxLj9y/wDSdPpcipK2X2lieKgI6A0gGgYz/ET+qqqKXrCPhu5Ytz55YJa4ptcetiErrS8sce8lyXE6dsnMpNYppvyvXeCRezFTfNaqyIuEfZIi/GQxKYkxRR6Q3Jyq50hxkmcYVi/pT5eUtZRm4enJZL9FNuY733uH9vfjhUpWRsUPTQqyplXtLy6q9YYOP3SdvHquH+xBkcVv7byWIfZ/sRi7jpW5XKpJKBXVxFTjBVsrel9gbf203RF/3Q2W7pQTSrySBGWu6Rjb73Py+7Eex3VOSqxqW6te1mU6Wb4tvRIz1KHDFSr9c1jrUPmjI8OY0p2JAJWi4jaO5Af6FcVbIt1HJ/1gd6YkPsxS6Sp3qNjF6oxeGNiQiZ6/BDhR6G7L2uWI9vvuPg9qA+LccWnTxRdFP9pWqq7DxYg3Y2AXuxErfKX6tEBZ0dohYP24b9cvIQMBjTFKVSwDpqIBo5T8USCKQAOsxGIEXXphv4QHhgOq2CQ2AfHylDySqZli5EooG9IgSPTAUSPmPTFdHENt26OE1K4/BG/fDvA9gYzLOqGnYZyzDTll9A6okk6TeI6Ciit8dOWfpnSJCPiG+Jqn46Re3dVWSIg0GN8bYLmJzHPaSqWYacaS2oODTD5Fvq8URtPxQi6IQVRt54sjEEXSYrN7SE46cWPynJlyTuGIjaP3IdIpHps4oedVDecGk9YwoLWwovaMyqw1ebvq/BGO4gve15QzC6x7+ALvxkMbcTW8h8kZq+oKytSUcpBbuhV3Recz/qDdGW8yZVL7NuTFBE0fjYt6ZELfTbyX+H9vBGsZUoX1Dri4ekuPT4Yy9uw6u6UtCwQ0jcP3/wARRqWWpAk49EekNPv/APnjJY/i8i6+7DoLCqt7NbWOhX+jE5d9UVPAqu9YrW8IGH27YtMeug7DyM/eHu+qC3fRHsCLyg9u+qPIEFgANHt31R5AgAEe3fVHkCAfme3fVAu+qPIEAcz276oF31QSPbrIADXfVBbvogt8FgAWE9MC76oS5YNAB6XvwLvogXWc8C76IBz2CF3QL4F5wADhj2PCLTBS4IABAgQUu+AA0FLhgD3wVQtI64APYIXdAvOEVC1QABSyEVPLBuCCl3wwCJ+uEVAhY/XDdbh1QAIqcMoaqCFsOFC1cEM1NZFEM2BKrkJqaIaqfrhwRXDDVTTEisIqfrhqpDpT9cN1LIcXIalCR8UOT9cInxQBkJpkcPE+GcNUw1cYw4EdPHdfFfIQdJ/qh0MR433Q4TVsgzHJJP8AXDpMgCI9FcB49UOOsWlwFCZjkl1gAHRAF0F2vVDEVbhgDvrtcMBMJqgUON1eMRqJ6YlG7gOeAQT6rwxIU0dwmsfsQmJo26oWEgJPTp1xku/wmNliuUqkbWL1RKzTGZ4s+PjaqBSGC661mi041zqW94+GG7xJFIbLB+xHnJLbd7j0cUmDnz3zXyqzfxa9UN7SaamF+n5Xg8whxe+UYvgvIZvTcwWVPzBROTRQrCWIbUhW5R9nlu5Sj6kVhgi9Et053CnIQ8sY3j7L748TIH9B6zquCoMQuMfaSC37Qe/FUGVn+H2nYaZb9NuZThLP7BGB8AZrrYYXwkarY6Yiu13D8UBIT5uAuGwxjG8QsmvxunOj4dXQaqiBABKmrf70dgZx5UvMYkxOoYk3b+iiaTN3uLi3Rl8kqBWafZ8cZl/sAZgtxE2eLcICJjpITVE/eGyPQpdxTpkeWl6bcwPjRcjHsB0yvoYzp6GH1D6woZ2bs7eEbtUdm5Z4hWr1LRWcHc4S/Tkesg4dXmv0mPKcZxl9kfjLCT59iEFabUqo7SNuC9pikgPPb4/ajW8mcr69hpjXvyheU9yo7dAuh1RUyAbw9Lxjo5Iw9QaCVVx7jo9Njurf8XtNYoom4aitzQjVkltVgDdFkoNBNBimFmqC1qmm3RUNW4h8scFrPFjrxXPPIz903O3UeqGo+iHRYPgiafNTVU06R9qGLhqaXJAts5pkuvuIlwqYiR32380V2oPN6sSIH7fFpiWrCqwIqX8nhjNcWYlRwrSVn6p+kPV6ThSDxRalnnyYze1Y9pdERZhaBObYkmPUFVOrA/SJQOXmGzj/ABjHLGYNDxbVMM0rFeIa0uyZ1qqAyakqRWIJaiNUgS/CMZxiBjTsGPkRwtjx2usqO012xGnxfZKOknRKPTVjmS9ewfRT6ADSWDjQS13suDiJfYSbAXXKc8JIg5rzL+tHDrfNPNahsE2U8Tv5NDO+1RS6SsuLYRcZD5dsabQ+ktilh1FGr0xowaO0wLr9iq48HKN46vf0xnl6PJDyoprturxS8asdPsVXjchcq8P6XTaY+cS8Pvf04vWH8QGHhSvsvHxRmeB8b03EdNRWZOV3N+veF6L2+AR/B9uLsxZXLJnpVTPTwax5gPRGWJnRi+5jSvcatT3SNURv5g1+1EkmgBj5opNDVWbrCfKCvNxCEXRsuCtthx2YGzXkebnXB+I6bsDtK23XELWKMik3U0XaPB5bYtTUAVTHlhjiRIEmZHwjZwxbKqYhE1czH3VBBIVFrBiwZd4eWP0w3GjT9Aj4lec/d/HFLqmLze1YabTURdWcY8sa9l7iipMkWrN+i23YfoxS4vejn20kDSm+ezudrI0zB9IOk0NNsvqWVPfq+2f9i2Jy2yCoqoroprNzuTMPswpHp4scOJ5SXv5hIEHgkWFR4MC36Y9jy76IAUAhBrfqhMjgpOEYAFY9LvhEXAHzwa+AA1v0x7HgnHsA4Qu6PYNBC7oAPY8Huj2BAASAPHB4JAAa/wAkFgQL4BMgQLjgt31R5AOe3fVHkFjy+AA8ecseQQ/XAAL4BFHnNHhBAAC74S5oUgnNogAKfrhMoUP1wiXdDAJlwlDdT9cLFCKn64AG6n64arABw4Uhup7cADdTghqocOFOGUNT9cOJkIqHDcjhZTXDdQ4BGYTI4RNXVBloRvgAhWOJWxqCBmMWZmqiuImkcYnhmh1trabreK38xRrFBSBJEd7xe3GZZRtssApAUKC11QmmqiHH9mHjdUDLyw+Sk4gTShwmJ+7Cg7keABgvX0PGMGSjMrDhNCHQjZyQ1br+8MPr7x0xJInvbOKFetBCBCcGFqZwAKdfRu44lqaYKplZq1xCiwuLWETVPS3TcvajFd/hGix/HHxL2DEXUlQJPj1Q6WvMbB4oiXDVyqoVoFHnpXZuKnpIlK7WGBq3dXckJRUXn5QslPQWrj/G2xoDiluTLWsN0Rbym8WsYzbZ1IpF7TL61V624R6svR1SHwkIKxS3TevOiIG9KSbWcwpD/QGNqWYABatUJp05tdeYRYjadxq3VXtUxum4IrD9TfVZyuQ+Ej0Ro2G8MosERRBEdHkizItWwaz1Q8TNECEBCLd1flMckjS9wVmy6vrs0w3qyAGny6uOJgR038vliFqzj+CCGiZFbJijad+0qNQYI6rAH7EQazADLSFpRYnC4GoQcxxHqEiKl5BGzJHXiVtG69xSa1S0VRILIy/MDKdnmC8YszxUrSFmRb1JMRH0+njEvJ4Y3h4wBXWP3YrtUwoi8EkVwIhvuG3jE/EMLlliRGmvqY/jvLLEOIsAFgBCpNVSSJJ1TlN1uFUFR59GgxK87zDxRz5U8os0GMyCp4IlWBS/TslRXG/2bhMY7DeNaxRhseoi8Y33iVl1vtWawLzDBUWVHqKY2vFWwhw7wQXS9m4LTixb1ouMgS9GilXKM4mUwBjiqKt2LrB1SpiBkBruHOn0XlvLXGj42wlVcX01rR6NhJs2atEgagqqJkYmAfc4vNHTjPAzBIhNl+Th+C4Vx/pFE03wzUgEQSeUhJP/AADU/wCtFkl8z8VKYumQ2/JuRxVhnBONsBPhUJkRJ3aSK4i9kgustjqXLvGB1FmnvT9IAheNo3jF+LBvXbev7hX3IWRyqpV2+boigt4hjA0G6+eR0Gu1SLaxJClv+sCMW6mqmXJFZY4eWYaCAisiyMQNK3RbDZNF3HMxV+0tVNK/hO4ohc0H/U8IuDSu3zg90Be3D6mq8OvVFXzkq7Nkzo7N+8SQTVVNX0hW3cIhBPPjAzD28Gdyq0Mzw3SGzBYn64adFxKabYlmuZdKF8LNmZbs9ILlpSI/JEHixI3uDak8QMhTSSutEuL2oouD6M+xRiVrR0Q9GFpcGr2Y8NeXc9tMscHzH03p3SYL20kublu07cyveuXmH1HLgztNXT9iLhEfhuhtsOUNjR0P+Dpai8R85RKx9Us42it1Vz4lfyLLdMydokfrgQoQQWyNhjES74Nb9UK2hHlkADVYIYrAcSx+uAQBbqhcyMSHTE7ocJ3w+3QfwYwN0HghiRuPfCl8AkoLbqgEYNfAvgEEFsgAMRwLtUex5ZAOG0WwnBiAILAIwXi4I8g/PBIAPC74N7UeR7d9UA55HlgcEH5oLAASyAXdALuga/pgIyCW+SPC74MfrhMoCT2CF3R7BIBgpd8JlxQsoEIl3QwoipwQ3Uh0pwzhuoEADNQ9XBDdbvh0QQ3UCAhhmcNS4oeKBDU4cqGqhw3UMPHDg+IobqeWAUbqfrhKffCql90I2S9UDAoYWDNqnqAfeiJqD9FLQ3tugyyrlUrFdfswZrRt+oO9RC32YyMXqxHt3lSVWGw9MXCjpLCIm4Mvehuzo1Na3cMSybhs3T0HC4lu6LOFVhb+i4ogVOub4d7EsNSRJSwzGHyJti47LoFBmGbFwsCggWsYsDdxaMR6aGovPEgilpGGFFt6ELJqhdCagWDwRGrP9wprD7MGQ5ZG5olyQ+L5BOKyzrLY4nG64LtU1g4TvjLdt7o0WK+9HApQVY90mVkJrOLbYj3T+wdZiMcNmVD0aKzCLxcxuMDiJdL6SugPn9yl/FEG+f2iR38EZGlOnFAB46DUcV2oVnqt334RqlZsErD1eGKLiCsragv1RjknOhFbFkdY0Bqnxjoh9huqVt+6F6SO6blqAi5oo+BaWwqOIm7muLb1ule4NO/is5Y1pPMHBLqoDSmp09B5ytElQFUg8o88ZN/nizF8tuq/hLkXBFvvaeJuNJRB1JJsknzXQ3Uxq2PRxDyRX65ij0w2e9HSpdxHNjtpaORr5v6a8btERL50De4FT0+KHTqsgY8BXRGumC1ZEQD3o0x3KopZJAztyHDGpM1dBrCRe1EwLUDHTq5optYwos1ZqOWBkKzcL+O4Sh5gXFfxsjuVz9IGg4r9sbLFihrPBclLMpSAVHguGIWoZd0pdTfA2VQL+FQ0/t9iLkzHTx8cPt1qssGL1lKuadpmqOX26L0FVL3hH8USzfCCze388ut8sXTqSJFoD7kJqMDAdC1kNjmDTN8xBo000P01xBEs1Oy0DCE1EnKRCCoF7UAe+FTNGKGwdSU3SKo8AwBaglo5YatVTDw6IktBj5TjTlmYmXaGrc7VBDVHNfSqqnxpm1SaO3O74kpaQGldwKqlvfwWx043BEHF652opXqql4QDUccUo1J5mbmdWMTpASo1N+q4S49KV/oh9wLY5fVHwhWJPmPWeEYEe7ku37Y1/mb+6muCSyWW9QNX5ZwkCCQ+K8hjTOjTlp1dQsSPEdLfgu5lf7EQNJwktXnlJwqyC7dH1hXynyXe7dHT1DozDD1Lb0dgFqLcLbrOI/FGfo/Svbb72mXtj/3Gbr3XvYrBrOLukbL/ACjy36YFv0wYe+DXx9DPlueoUQg26+iDCcGu+iAbITJKEyhYjhO8IQkRUPwQxcKndEgVhckJk1A+O2AYZt3B3Q8HVzwUWqIl3wtbZAALIL7kHg0OKN4EKkEJl3wCBbfpj2PbfqjyAD236oKQeSFIJAOEsgpWXeaFCMxGG6l5ENgQAKcfigWQZMPJBuaABOyCkAQrHg8UACZJeSC7uHMJcBQAJkPghMg0w7hIu+ABvo+iCkELEWnRDcj1ccAwU/XCZd0KH64JDCiBd8In64WU/XCJwANzhqp+uHRw1U/XAA1KGa0PluaI9ZXVAIw3LvhE/XDgtUIqDxQ4g1UAIShcvYhEu+ABqt1NK498P24TKqBpAVi1w6UoyKt3ouPmgDh9skN5BqjIOuKhU3t9oAF0KdSWV5y9mGpNwZLCCVsWKlheI6IcGViL+I3iqgmB2jEk1pz9IuOJ5u3DnCJJu3R5IQYhW++C3e3RMNfk+AoU6qF2mHSLc4CQC134xH1DDhqjp4osTcASthYjR8sAFF/JlYOALSiepbc2FJRbEeoCO77cTRKtgHWA3RD1RxePovsxhvuER0On/ijN06stvPTEHUqpYJcRa4UcL3XXmWiK7VH9pFcceVnlPZ2sQo4qIGNl9ujXFffP7yLitOEXFUBwRI6h1W+eId463SnpT9i6MbS5nXigxGNYf8l8VUvz15YJxLVB0id1p3FDOipIgsSyoCUMq5F8rbSlgZ4ZPqP5qdq1kZXjrKOpV2qdZeUoV/8ACb8hKN4pbxHdiHLD5wTMhFbQRQ8lhHIyvQx2XVJrNuJhbVxjbCTNNKqOV60i303Kfuofe/S+0WsvFCjjH7Z0mLnrI+9pIfav4I1CvNWbhMtA3eWKO8wRRKo6LrTZLx6gih7ZsuJ01u4p/eMpQ3WcNEZOCBJyu+UA/k2iW9+9pCI8c/cTdaEG2E0wRPQG/qwCRf8AVWRdnGXNEbqECTMUh5PRRFvsr6OqQmbYVfdi2llKyje12S96lmpuYxuqGTx+CrMTD0qS5cMQuC1TIieCBDvVTVAeHRfohOl5b0dusP5npSO8BIzIB92LUnTgaiICFghBBaSxcpDmz3cDtjAaFRXoKtU7+LzRPJqmkN48UU3DqpgI+GLMK/CY8MaVcxsg+6wZiOu6FhcAfiuiFWebrgD3oUbv74vinxKpICwIkBj5T5YK4pyNt6URaL2wtBxKNXt2g46SSKxzZ4GTtGe6tIuKHSOu0OaAtYetLTfDhm3vWssG4+EoVF5meVuBH4oMGuHXCJLbontjUCHjsPjP7EZjWKNR8JYiEKJQUusO0gVtSStC/wA0aFjpv110zRDU3aF6UR8Z6onKHgpniirJ1J0FogWv2A5YzTwNdM0cZvsbpbGDck7W/uhKZQ4UWp1PUxDVA/PKhw+UOco0QYKNiQpopBaIBaIjywBVj0VnbLaRLGp46+u2vZ2mYNb9MC0/ngu98d0KCQWxrMh5acHtOAJBBr4BBMgOE7DhwXdBSstgHG/tQYuGAp7cNXTiwbA0wALEqA88IqOgAeOKzVK9uOHiiqvsWrASmu2KmkxLFU0gX4XQ6TdAQ8cY+3xkYqX74iieY4yRVtvWhlfIRlNE3oQUnABFTTxGifOJw4GrmryRZmQWLrQwYXAXccQaboyhQVT8EGYEwTgAhEngXRGqEsQ6OKI1ZJ+RaIVWGLIm4BW2+Fh7or7MHIfK3RICuYw2YpKdnjgt+qI/fnC3WDt1w+QDuBDTfwbfhEAOYIXdCe9gcUABoB+uCQIAPC4bIbqBYUOChMg1QwDfdcXFCZQ8UshqtxQAN1OGcInCxcMN1P1wAN1u6GqkOlP1w1UgAbrxHuBO7QESBQzWOHE5jXgHWEIqHDhTuhqoVkAgmReeEbgn2wYjgkrIALGKRwt1e/QcQbjEKKQ33jbCKOK0VSvvGM2AZE98Usz12aoeN2AIcERLevAY6TEoeJ1QD0Q2AZk0IWQoLjq/OEQalXsHjtiNeVsEhL0xFC4sW5IWz40REtZw8Tqza3jjEatiZ+koW64fbhinjWtpFfpihmwLVXM3p5W0UkyWviuuMZABWX6ozFSuV6op6DtLkG+BT8P154V7xaxTyxQ07t2liopon5Wm4Lc83tRMIujcU8ltJf8Akio0fC7/AHnp+KyLUxpazVMkeUxsiiVWdGNUEixSqxBvDtuu54rdSK+7WReCJ6qK2iQcwHEGSoW6uSPJznuLd+ORX3R2p32ag+9EG8MzLjiyLenIT1WxBvgs3gBaNkZcDpJKV106NBRMwArg1cEVt9XEaWN9+6sLwW2xKV5VZJG/i8eiMldUbE+Y1YKlUkyY0VI7HTtLSqr/AIJLy+aHTm2KluOdMnNGTzkwqwT3Lyts0FA5ScCJ/YhYc88JPPQta2g5IOVD0v4It2XeUGCaJTRZoYbp6aloXLk1Al1Tv4yI9d3vxdFMtMEmSzn4taiod95CFvHHSWD7WMKz2sT+9VjE6hnDRAdbknhJXhfqbqiI6uHWMKM82sN75NF1UhT3oAQ7z0VwGGghv4xMC0eKNUrGXOElxURVDSY7oh3p+1FdrGW+GH7RanumyblN2g3akS43Fum926SDwCNxadWgoFg/WN0k9i68VYr62NKa/b75JymQ38Q6uOFG9ZBW0N8MRdU6PeEF6YnT6D1unuElScC+QXJI9VtyRDzcI28NurnIjjPVsr818P3LYexahUBSK0UKgPEYeEg5Ci2OKde0xzpaS9shtCLpHjM7YW60AD4r/FGHqY/xthlayuYSfKoh/wAJaJCQX+zcRxNYdzYoOJXXVqc8uW5hsISS904JWlVeRhS2pnwNuw+/BK4Du180TCj0LrErTvil0lc9J6bTGJhR7aneNvmjmHQRMiWcPNQmJwZOqBbffcXmivrPwXTvvtGCouLOSHVsjRtcC3NX+9iQZveS/VFRavDus8cTDNUDUHzxriZjmTxYluYr6hvP3YnKfuW6azxW7dtEjcHbxWAF0VdifpBsiSxNiv8AJDC/X0liSdOFwboEPGPMcdW39MmPH9dvl6ZbSXLfKpQ6Hi1arKKOXBiRO1TcEPnM7vux0FgOnPEKP1l6iSHWNaSRcVkcu0XMtagvlMTtXiSpb3fq7xqkRefVbHQVBzhZvGrVapIla4s9OMXdLtmWrOzZHhpfymdN6hRYpI2i/mNC6vBSawjTa9TaujvmDwVR8N+uE3zpYBvjsnWt7u3vF3IGyUcdVGBuNUQ41RzdDxu9WOA0Yj4W5wbdwZFW+2FiPyQBjkNVEtMN1AMC4IkOKDKJBbAGBDqKmA8ERbw97yRYlGoHwgEI/FYFx2wBgUGoU1ZW4ARiFWwkautUCKNY+K0buCC/FAfwYwEGKuMJGJFYiQwiOHHKRc0bMtRgMeCI11QUfBBihGbGetac5St1kUTTVJyI6zicGhgJaIcDS/JAOMWt9mqHwkHjhNw1NJMrIpuIKu8YCRpBqhchtovgqo28cAVUfHGc4fxHVaitrDyxeGrV4qmJnDKxGBKCaNsGEEThqm1PzQ6TQWHii4rYUFqEFUbn44dClBhCAkj7T4OKDbo7YdEGrRBRsgAbikfghYQ0woNkFI/JARkAvAEEhJZUwGI9aomloshCSU5YTUMAiNGqX+OFN+asTmTgOlFQPnhuRhBSA4RUvh8xcQxGBQ1KARnz3Q3WPTzQZhiGUMIaqQxdVYECs3N0GTeg64NMNlQMRRSGanfDgr4KoEQSMVL7YaqX/sMPFP1RGunBgVg2wCKwUkjgtv0wUVb9cFvOfbqgAytvWzf6zWKJ6lmFwhfdFfLDzlg4IEgIhiUZtX5kIJcXmiFbAoZcy7U0LuG4YsDVAzHVFVo5PEh122hxRbKa4AxEzP3YNxA2HFFqcao2QEaIFpXndEoThHd8HvQUlwuK0IqaUviix7iFdYURccQCUJjgptvBMkQtixIuPHCxOtOo4THMbPAY0vC9Nb8QauWLIzprO0dFkRqK4abDiQauuK+KcMDSrZkkmg2bloCCuHCKQ2WDdES8q4JFuRMfeiHqFSWVRIEFtXliwrcj8TNwF1vkrdyr904qrpWwSsO4osijg1USReGRCfMPLFNrCqzNwSJhbfrDzR5Pq9nsPup2np+ldRV1227hMlT499wcviiBqDoN5f4+OCvH56jSPTZfFXfOjVW0ncUcPI9QkuQ3qVNc1xwLBJa1PhIo0bB+FGFJZpgkikOnwRWcPpBdvi8UW5OrdVRi+LhyKpJWbiSzhJFr8kdsMX1URAda2oPFEfUqzeJaLogepP6usQWEYn92NO79hm22fuBUMYMElC3rwRID8XDEejjemvFBRB4ldy6oeOsEUorjesBc2F+l1fdgtSoOFRZ7kqUztAOHdDp96FzY6sUEeAoNUWV0b4lb+WGthkPVitSENA7sbYhxYNmrdY6asqgIcCV9wQixqy3WNyZ8GjTGyCfDuMNzBj6Dx1h8HjUkTC9QyD0nEfn1c8UWrZVIqvEaqgHU6g3VuSXE/wAXjujTkXV6esLfMUFWVA09HJxW88aZZFdDnx5xPko3oLd51NPfo7pS2xUb+GJhZme7v5vFbCNHeo3EBcUThKoqoiYGNscVVOuk+JXSC3n0w3bqndx3CcPHitxF4YaikARbRflNm7x5DxuXD+KJ6mq8mqK2iZ8HLE4xMwUG+7d+WNMSnOvHLhSQ9MJlwxmefmNACvN8MBd1ejtblbT/AOEK6j+wG6jQnleYYQobzE9WC5vT0r93fbvT5Eh8xnHItSrdSrNSdP6ysKr56qbhwp4jM9cbp5dmLH7j43+UDqKvCtinzd37pYqHiVFdQgStt3+jeAUd4VDD7bEOEW7Os6VrQVScoJAJpK2cQx878t2Tmt4up9BBFQCevQQDTw69Z/Yj6YMwR6iLYNSdlkdzwwjPEzMeI6NYQus0Ui8WxMzZ4Dr1OFRal4hbLkGpIl0jEi9qLVTXGKmqP/pSm9ZT59wrdCLolqQ4LdLFbdzRMUmrtnA2K6S8Qx6FraLtNkPheG1bespGjb9ViSpK9Kq4l1fSsHyqCoWkPuxKDTkQiNfUZs8HfHpWD5JyhpVS97nhqzq9SYPBpVbMVRV0tXohaCvkLzRjntmi5HorXqUtuyxXv/V8v+b6f0LBugSHQcIrOgS4jhNRXSXFELUEnKt1t0Ysj0nqSxVJHxjCib8DijrMqrvtDkrYnKOk8St3p3QmRKFkEwIdMIqK2ckLJq8hwFLCi0XMjyf2wE6oHPCLxINVsRJJHdFXMcsgvwKCmu2V4oh0W61vHDpNutdrgyYjiOC3PIEFFID9cDqp8cOEULB1Q+QYjVRqifhiNeYaYPeMBKJhYbC0QnfDEEKzwpTWCl6QAPuRNCkADptgEUAPVBkRgCxPwDAL2IPHlkOJgJ3fVHkH3IeCC2gEBIUjhms41Q8Lyw3UQPkOAAIq3DChFDcgNuOuItaogChArpsgBlJhZrvR44j1KRvS4IUavAVHQtD6+0fL4oAIcqSAFeEPG7WyHVl3mgqgWDAAUhAYRJICugpEdxQ3WcGA6IlBQKN/Zhus38kR7qs7ouAob/HoQxGQH1J3pXiAwVFmCQjfZAKrgQjywiT8DLScTipIsoIccN1LIG/vHjhFQ4kTIKpYQlZES4a3cC1sSSmiG6nFqgHI8gsGDAGmHRWGN98I2S9UPiIoCoyKpXmA/Ygo0lsPJb7Iwsi902XwZYzMR16QihxFxGqzNmAlxD7MR6j8GbjUCoj4okk+uGpZpJPl0Qp8SG8Ebg1HFbR5KWxy4jqkv+uo2EfsRKCZ8gQWn0ZZqI6OCA4Awuv0wi8S3vDWrHdbaMNyBYRHerFBkX6NthXQi4eGqp6JG4fag3cQ2sgb1EREL1bvLCzUrOFYtfmhmLhzvNTMYfNVbSsVbCV8LlmGOIm4pxrrDvTV96Jyn0hHq4gYafFDhZw2YU8XLqy0A0CRcUUt5i9zVCcboxbNW9nluO3xc8VT3MVv3HjfEni6Dw+m3XlJ9v8A5FkdMqIkPpXI2+WI2pIYJftVKbVwIU1eAruHzD4IyOuZgm1dE29KlYN5+YIptSzB60oKO+3AuL7CI9P3NccW463E64VU+d/+s+vXUqyxMqr+qaBizKzEjBj8d4UMcS0nmJjqdIfxqAfjSu9gIzH4xRMSvO7dHYdpXW/1Ch1Scy69QXTdzSX6okFhFbp4OUvci5FmNljmCoSOP8KpIPtCQ1JC5JUj/jUtf2ro8+/sztlHxPrnhz8oS3S7F97tv5f7/vUrdLqiIJ8Y/bthwVUW3ifprvHdy+1EhUMmWzpv8ZZd45QconwNqkA/YFdL+kEVVxTsQ4XWTbYlpSrHXoV0kkr7KoXAcVMfRYeqUk5U7SwfGwfolhVHmtiWo+IGwXI2abD4Yq6yrZdO8AtHlthu3dAgtuUgES5bvBAsmjHUSdZVLg+rKNw7pG5MCutviuunoETg79Icvt/Zvhm4dLK61eI9R+aIdYFlbtZaIdcnOpFcoqjharNklhAbrf4K2GouEXCxWIr7u/8ASHbo+9ZEesHV1L1z0+GDCZuC9FpEPvRuwwXkVzyK/aWpq8Dd2OLEvMUKKOkbbEjEk/wxApgtbx6T47eaHjUTAeeGV/lOcw+TfmkoOi4okk396ZI2ceiK+W+uv/DDxH0toFdFexkX76D4nR8BmWvxHBusWJ3lxeGG4peGHzNgZlqjTHaEtfIOGILK267iP7sWaktQSuNwsIiGo1C0iIeOIdw4oOGmo1Ktv0maPLdqIvZDjOM1x9mg/riJMKQBM6WB32iWpfzq2fhjS21arlIeI8R+LLbpyY0rk32jfOLME8a1BvRKSf8A6DZKnuLf07jhNUvL4PJrjM1lTcLKIgYw6fKmBewWi0tEN07HSyZhyeEPBHKkkaaXVj4hdXkvUJ2uZu5jcuiXg/42x4VeVbJEjR2+9+Vu9KekPuR2k3+WFED5Iyno94DPBuBU1qk26tVqn+fuBsttv4B9wI0xq49J6U7SPgKPp/SrT2O2WM9V0uDagXLuYY1huZkV4RXySNqtekdsXSrNzK1YOeKy8Q57LY3SHXi4Fiw/VzesSZqncsGtLzQZNw2qiZMHoX38vOJ+MfAUVli4NqtekZ3BE1UANURrbXSX6cR5fPFatmE8SuuLdpLUU34CVNqlqqiXyTkeBcP6BRJdVC3giLodXB0Qgr8oGmJpTQUcy7g2myU3dNbCPbZshqTBE+SFE24JcEOB1wYhCMh01YalfdCKgHD7dXwOr6YYrIdQPHDckollGt8AWEGIZDFHRD5OwB1wUmtnBDdQFgLRFXMs4j68OWG5K2FCzUDMdcLEyi1eQrNiMVA3vBpKALU4kBahdCnVw+iDETMjeq+aDdV+qJLdBBiAIbAMyK6qcDq/sRJ2h88J88GIZEeTeEybnEsQBbCfoTLjiSSL3R+CASUSClgc8NyVRDkgAjXCBmOiK/UKc5XUs3No+KLl6EtcFIUS8sIMrYlVpbBZLRufeiScAsCY8UTF4cGn3oRW3NvJASRbXi4ChwRw40cgQBSM+SDICLdaS0BbEeoBmPNFiWZ38YQ1+LgAuCHArLijb0uaGamHrCKLgo1BLgCI90dhWcIw4hXfiizkKE+oWcARNda069UNXDhGEGwIskrOIIRuC7RDxYgPghqSR8gRCsGAioF0NVAO7XCyxnz6YZuHVg3yOGzFEVjthsD4Jj3DDZ0/u57Yi1KkmBzGXq8sG6MsRbk2Vvsw8TYBbBRP7MOhO+GKMQqLBG7jKJJukCVtsM0wtIQsh4jfp8MINiPBVu0FCKzUDG+FEwuhwmlpgJIUmRktrAbfCMD4h3pa7/LFkRYI3X33w6FIEh4BhGUlZCBb0P0egIUWZNqcnvlw92JCoVQGSJGqdunQMZ/iStrVQSRBbT9yMF5crap+seE8YeME6NF7NA3vm/l/aOsQYtoKW8MnhFeFiSQ7q1I7IzmvVE6yoozE+uKciQ6VUgtuMtGg/chZ9hxmqW+qTkbeMBI7bYqeIlQpbVQBWJVuenUOiPMXN5PL+KvH9U+J1mfqE+/NyZiq1Rqi4FRZuikumH6RIjFcdfh8Ps/Zio1CjGNrxgHXE/0qSZ+lK/xftfFydYqQfuEUaoCrxEDASV4nlgcIJKnwDZptK4PZit1JAyJRyG4qG6A1VerCSRs0vGr7XvB5o5Uqqy5LyPRWtGQprx+s1UELFVxRKwiI+E/Z5whiNceJaBcjxGIrphov9yLBUgt3aLyx8QDdvEx9KIePdD9nmitvGTZ0TjqXCHAnvfkrPF5o57KdyDF+4lKTmHW8PKCbV4uKiRboi4is4rYujXP2quGpM8QAk8RMeKzdHZ5uQ4xd0gsJCzSRVHnuTLQMQ6yrlWRAJ7ydukR1D7sSqt9x6Lp91dWLZ2smP9/Q3pnjzCq6ImTkqYXLpuSL2hDgKJJrXKbVEx6rUmy5X/oFbo5uSdPrhNNye9tC0rbbT/a6E1n5CoQEjctwkoOkhONsVWpxfkeus/Fd5E3vVy/dOqW5BbrO4uPxHAUS5/tRzA2zMxjRy/MMSO92Grqzu1yH/W3F9mJxv0isUMCIH9DpFQECt0kq25reQiCOxAkbHprTxTHL3cTdakzM0eC4g1jcUN6e1c7wTsG7wxkaPSiZgmPXMDOf/kVQSHm8aUJuOlYzbp/meA3JFx+kqiVvi5Eo2+zrJ8x1F8QRYm/JtQ8ELdXARG845iqXSmxeqJfFOFaMz5bnK67nlu5LRio1vPbN2pCogWMlGI6vR01qkgP2gG/70XrbxIZJeuKx2WQIgJOSsSR51VNIxX6tm1ljh64KjjOlCoHEkgrvy+yldHFNUd1OuES9ZrtQqRTu/dro1S02+LTBmzdBJQUrRELrCt06RU/qlEtIidpzJ+u1+Q6wX6SGCUZpyw/R6vVZq6BIkgbJe9dq+7DNxnriR+moDIGdMG0wDqwb9VL3z93hCOe2puVZ2at5bcIj4v8AzJ/ei3UOwnF6R3CfCV3iH+oX3I5k97L8nE8n1Prd9Kv4mP7pohVd5WVCeOllVVrPSqrlqI/aOE+sBuybKmW+SHx3XxBpuN0PyxW8qo8p8Wr9uSHDcL07+ErASVG0L/OH9KOZk8h4d0rI+bignvVhRV3vjuELrfN5xjaujflEeMsRDW6ozIaHTFQMt6kG6dOw4EhLwh4jhnlLkVWMfOG79Xe0+gty9K5IDuV8YICf4uCOzMP0OlYZobOiUZmLZm0HdN0PCHOBFHsOh9EbJbm5X906vTen1nruS9pMaN2LYOHi9nyQiLpEvQq6IMRgkI2xFuLyIvFyx7ZuB65ELQmkCrWy+4fFEK+ZAkXBDihv90W5ViYeNQVG+zjh+9RsSk7r0kSlLddVcWEAkmrxj4ggr5rulNEN0/HGNuDmleaBnjU6W+sS+TPWkXiCLRTaiDpjeXyiPFEOSXxlTSR4nDfUl/TCBRTASsV4VdJw0uMqFC1aFtVLANRREocIugVikt1TdPFGYrWumhGkqPsRMN27xLiujjdjYnRs7uK8j3I2LNeFvHBdBxDia3mhwmqYjrgyNRJx6IWxHi6s8ULJujhshRwSV8J9VR8EG6wFsF34XRIwomO64IUv/wAHBR1waAAkCDwSAAR6XfAHvgxe7AKFt+qEy7oWgpBABGvnRpCURI1Qz0WFE08agrES4ZBEMQon1xY+SDOFTEdemDIoABaThN4yNfzRXzL+IZuqavOMPN0Z8cI02mmkOsIktx5IZSCJWvAtMJqAsQ6okFkju0wmogdsIy5EK2IiiB28cOk1QHQZ6ob7o+SE90tdrgXiDNkSF4eOEShvcY8d0LcY6YuEyCrBcJREumQEWuJYuHzQzWAy12QEkOowiLeIAFx2XROLAduiIl51k7tGmEYsUY08d6WsLRiQUao26oh/TNU/SrDxQo3q+9UIBAiEOaBRWURqDBHkOIN5TTPxRYFL1S4LRgCkjd4ihmDMoLqhvz5/uwgGGH8h2Xl9iNDcIohrABhKaic57ZJDKUVbZYshHKK2lquh03PTpOG6iF46YWbpGA80XGckE7+OHSI6bIapjbdbww6R5YAHiMOBC/hhuOgYcInAAsnvh4ThR89bM2ZOXR2+HzQVRw2bo75wFogN8UmsVZzVHBHZaNmkfCEYry6W3U8Z4u8Up4fttF/Ebt/8hvWqsbxRQy1DECs6Nwp1ZI7tF+ngGFnDxggRAqtd5R1QxUrbMFBRFG1Pl8RR4y6ut58mY/PU01xdytcTcmYMoqiBECQCRWay4or9USMm5LJG8tv/AEdlpfbiwOKpSqWje4NJIT1FccVmpY8w2aInviITKy5MueM27j3MWWqys3BTL8XYaeAss/pZoXa70rN0A+xFHJ0568iBAqSyRaSFW22NkrVRoNSTsSckh5lVQtv9oIzPFFEWa/n6FpI3XmSer3ozzQ5e8iPYdPuMlxlIOoOkXTtZZ0aTZ0ViXWUA3QiA8xpAP3ht96IGrD1hwTZJEkhP5J6IfL2Hy+OJpTqCrffAtqisqVnqDpYA3aouAPSreQ/Z/pRnyy7jv2y/aBwNRdL7lUEnhHruE7bvdDUIxEOmCxlvhWHfEGrTaRKnpst8Vsa3lVlDW836hU0cEdWYqNEm5OF6o8/NxvO3SQelLh4bCKNSwj0NVmTJ5Vc18ZgmQODBu2ojUHyqoafS71W2y7VpsvHijZB0u5n5Rqdyy6feXVcoY+Jxo8RfpqrqqBcIkeobdVvFETJaakyKciu5ht978MdgVzos0T8tKLR8HY4qTinvnTcKl1lukLhm03Ra0rLklR08Om0jDjhPGXQiboAqrhLEqtgCFxVRraXtb1L+pHTj6Vc49p2qdKvYmxaM4zdKzlM0kjEhAT/DEesjcqcxncRatP8AGDGw406OOYmFE1Fn+G3LtrrLrNP/AD5Di5iDWBDbxEEZg4paySxIqgO8P9HwkVxRZRGi41LtNlsXpixCAkOkLx0EP4oLJAzmAJJCV1g6fZKH827kREzRUt0n7l0JgkqIpnurrCSu+0UXUkLqORyaJqFqu1aLRH/B2wsi3nMxPlMRn5tQkMLopLTURSs1XJCMHbIqpkkIpFrknMfdKHaQdpRFJOawiEg1EIbLvMNsSSTU1wkJlrPh+m4dP3k48bsHYbtElkUy1hbdquErosuGstsXYscJtsOYbq9TUL0X5o1I7S+UEhLhhNHlbGMzSSKRTZVRBXfCBkod1tvLdaoH9KLNTUlRl1fd7BusuJK3mK33SEiH2hGNXwl0Rsz6yiitV29Pw6iae4PrLgVVxE+XdAPEJeIo3zAvROwBhdYn+I1l8TvG573dOfRNbD4xFIC97Ucao+hXdxXkuJieCSftU5mwRgrE2Od2zw9RF6isfESZ+iSM/GXAA8XFrEo6nyz6KVEpBNaljxYaq+CzdNB0oJGHKr4/wRtFJpdNozXqdIZoM24WegQSFITA/FZEknZwDwx6Wx6DbWXOvJhoOlqj5SciSbpBuUd0AjYlZbyWeDyQYfzW3Rx8eqDU1cCuRLkhw4QtGyO8inURNBNSy0giNP5QofKa0SCGKbXdXayK8+aFY0Ko4Zhqv4YsSK4AiIKnpiBZgcSSl/V7OYIFbEZh06Zb9Hju8EV0mptyiWYv9VhwaoMgVHfJQN70F4EWzcG3UFYTtKJBZBFJx1lL5FxEXZaWuJhjY4bkzLn4PbioZlzKTjBdzRMXJv0DISfMgXDzKpaVQ+xbF0wziim4mp/XGtwkGlUSin5qHuKDS63zU+pAkReEFQtP79sV3DNZ/J/E3VnGpm95vD445F3IsMvL5j5tTqj+GvELRP8Agzcv/wBNqFVsRccKXo7vRDFMTDkhwIHAh9cpWlaa0CikF2uFrLeGALfTecF1/RAxIi6OEW993NbDokjLkgu6MIXEnIdJugAeODE/RiNUQPkhPqrm7lgJJYX4GUKC4A4iU2qwQsIrc8GQEoKoQLgCGYgcLCJ88GRGAsSsJ72DWh88eWhDkDR4uYDfFZfVc0lLLCKLY4AN3EOswRVU5YcCFTrh8ANih03rwXawESiSGjI+CE1KI2PkiklWX5hZGuAfhgy1ZR3fHDUaGA8MD4mO6EbMtXETGpGqtpPTEhvQ3Y80MxpG6LRDwW9o+KFXMfiF3oHyaYNcHKEIqaLg5ob720tcOVYDhwPhhqKthXlC29Ah4IRcJHcVkMKON6BDphFaI/8AOUvFBVHhhxw4oZYuLRCKiQGIhqhFZ+BeKCqKnu9PFCMxZF+sNXTICHXqiNGlmkWm0ROHzh0YDYl790N/jIEhK/8ABCZINiwYktPBDctBQFKoHAEI9dv8JQ5VgBZLe8kI/F/nKE1nV5az92HSam0JThl5E9o1RO+3yQ6EAAtEMxLdDZfDgVQ5osM+Q8THTDhHREST0wHQAlDhnUgMtcIOSwjDhPRrKI9N02IrLyg1UqXxdTVHP6Sy0B88I7qiZsZrq4W0haeXtUhcVVkzU6g3PSHH7cZbmZjxthdimzQMicODs08gRZOumbgnN9261FHMebFXc1HFCxqmJCkWgb48B1XqDXDcT88TTt4m6q1xP2/3iXqn4y3rcnK7krjMLIkkcQIt0SeGd26HSRHo1xirOrmqnZeWjxarYtAvzcMVgNa4jDUUec1Nc3TEQr+ZWa7k31m+Ld8VoloiirZkP/zf0xF4YGNKTv3RLWWEGgbopijDdlf+wxrijideR7Dp9jZpAq4mo4Wx2dZfKNHB2jx3EXPF0TqzxgNiqwqoq/KiUYBRaodJqAvEtWvV7MbXRXSNZprdZIxIT5iiJcrVsk9DD1KxW3bJF4iOIKQ2dbx5TnJJJnxiPLFNUo1iyiwHpDmu1xdhXOnEOhIkz0WkVt0dAdGnK9mqnUMyK5QWb6mqgkFI+MGu9tMFblV0rxs0mIjdZx32GMbbWD2x+Jv6DZT9RuVt4zbME4PYZVYDpNHp2GKVSlvitv8AHPVrb13CSQ3mSoWmrxFqs0hpiHp9Uoj9nUuqv1ydNHRg4JUNBJK8Ft/GNhct0SWaT82tDFyDlVIgA3RkkYb8UvH6USA+Lh+7FJypf0p+4JmNVqa6lnxuDZdkqLWwi0GkR6wsu0Cdvkj30bLHQ+w29rtqsSmiDhXDdwv6pTUH1UIwV9OZkaRhpAuHl5IZ15fksERuPkGJSsOH4optkN0leXD5OeKXUHXpijPv7rYnobaLaXILfY6E24Ekp/CDxex78J1CjYexMzL45oLElFVbN1UGu93p8lpGOvi0Qmm65y8dlxQ1p+IzpuOio6u6VZ1BkG4Hq5kK6u9VFW2y6/RyxrtqUX1MfWYYrqP3ilDr3Rdycrm+clgxJmoqqF3xeuq2tPwCPBFQqPQxy1J4mDet4lQRu2GPWki0CV3Ol4o31jXvjxNFZnRN03NIxIVVTQV8um0v29qJAUutJiZgqkVm61WEP2o2UisZe5VPIydHdFzxOe0ehHlWkpuXFbxQforAIXSA2nddf8lE0z6IuS7V0t1zDz58JJGJC7qipCkd1x2iFkbko1Mh9KZcNsAWocdn9qNK9PtV7VMPsy0KbR8rMusNJkdGwNQWazQgVSXTYCSv2juM4uSYIgVjcPRmF9o8N8KbryDBhSO7j0xpSNEGw+0KmlasXCImlaXm80Om7cFd2ZLXEAWXeIPDCZBfrh8zs4IvDEcJpadIeC+FBH0kAe+FBSicqBiKMz3S0TxelTvOIFG/TE0zPSIH7cMrD4jMgAVNfDCKnghxUhtK8NUNRPxQMCjpqFl10Oli9Drt1wi3stvgxH6GyEAj1Fd0peBw+p9SA/QqxGumpjafkhmJmkpC5YDE9UmtnpgPScJs1wSIdcGauOtNyROE9xapfA3LkOjfKRubDD4xy5xEikBFew60kI8ppFd/RjIRfm9Y09+FpEaAEUblWh6/hGtMOY2Diz/oijkOi4wNvRaWYrDc3S3SqV/FHneuuqLG/wC9/wAHyvx/aVkuI5UOyMF1EKth1qteO8AbT9yJ5NKwuOMfyHxrTa4LqmoGJFZfb4bI2ATDgsiy2l3olY+j+Fr5r/pUcjdy8W/yixW264ah8pCih6YbRoPRDkjDywLr4R9qAJQgC2jZqhMrLdEFK+G6l90A44uCDXw3EdMGEgArL4CMx1eAc9sDfhCJFBIcUXJWC3z8cJR4MIAHivo4jWZmqpriSWSBUdcFRSBIuOLhRwnw8cD8MCyDClphBgbyEyKDElqgpJQAAtUEgQRQgiGHE1Er4bkkYW69MPBOI18S13GVsVj9wW+wi1wsPdDdMDIdQFBuAfCUMUMotaiXJDNwyA+EIWIjDjOEyVi4gjSpuq8YTcIcl8SSmvXDFxxQrLwIVgqbJE0Ygak3sIgSixJ/I6IrrpIzcF4eOKcTTkRLz0CdipiJc8N03CKqfovwQ8qVNB1wgWuIMWCzchDfCPvxGOIgsm6RAtN3n0wvKonyL9kNFAPd6rfNHno/UEOR2k3YBjqgqyXh+zCImcKCqfPq80WMpjFEWe9Ed6FsLJ02z5K22Cor6hC+Hwq+KIGywA3ZLXctoRVceVYyWTpqXClqOLQ+qIU2nrPHB+jSDljJSenUnyz91d/bOOF128pbxbS9zHzz8oXWPZ7NbFe6T/aPFlQasVLLrrI5/wAXUZFV8pvee8uO2NwqB+hUAfBbGY4is6woCQb0tYXW8IR4CduR8p6Q202SmTvm6NNUHWXtF4IeN6kt6O04eYqpxm3IzDUARUUVTS0EsIlFEi5LxPaxKtxHkSlaQ60iRlcRGWvVxRTXlL3Q6gu8UW5Z+26uiiq5SKI1YmapXmYl4YWJtDZbM0RQ6g1NJQtGoubwxOZcYslTKl8VvFR3LovR3FwmMSDpmC6KgKndp8EZrianuaWrN2jcMh1CQlHUtapd+6c7MCx367DHXWXOEG2YOOKPhh0sKSL1W9ciMx9EkFxjo5jASEI7UqCQKpo0dg2SbNWliDVBsrukt0AWgHLps02+SORug7UvywxE2xGkF3UaM460V3CqZCl/Wjq+tIOXVUZopb0iNxw8IF70dvpMHs0OL92R7nwH072S0kklXlk38pW82FXjqliYLPheMgNIGzRXqzV1ePFvVRsC23ijO+ir1B/S69iRus+HrFUVa2uV3Ct1hWmesrLuXQH9SL1jp7i3EdaRoOEqUgTFprfuaorum4nyJeiG9W/iPWOgPHFgwPhcMKYdTYKvOsqAZqrriluhVVPjtHkDwf0uOO2zZMestoG1zYWxA9AiIAuKyKe6De3WcniixYgcIhvDvERittwC3fJBphcsTpLHxK+szbU108fnUnJLOBAgTJW5IbB/RJchHz+wEU3Lt/WMVYiqFVAFUGL2/wBKu13orgBW+iLgAL7tXGUaU6pbOqEn1pFJUQ4Lguh8mDanI7lnurgACMRANIeKyNKfqmSVsu8WJv1BH0XCkADpD5LwaodMXAGW5MNR6NNg6PLFfeKgW7NJyIl5TOzznBevm1RWWboi53V/oBVEbvIJHDKmLZFGWa4l+Zh1pEusWisH4ICiFg32ccU9rmI2b1ZSlN2AulgbgSqlxJAgF2i7x3eEYtjOrA/TsVbEgtbdpPegXvckdq2nXHFmPOX1nLRslXiKEO6G+yE7g47IcCXIXsQiKF5azu0xtOULaDT4PYgqaRipeHDAR9FaHL5odQABEzu/rQ6FXnhuIQYdftQDDoTCHzVUAKy+IbX5oVTVMVOaLFYGJx4kZiNh8cRN+4W3KqPvRIIujVRIPBCbhDrCO+G24IZuQosiIEjeEFv02cMBjwiBwC0EUIAisWnREO4E95y2xMKahiJdBeRWRLcgVgyLrdFx2w8F/fEON5lqP7MLI2csVjFgp7gDW9LwmNhjHzuzhqaOVuLq5htydyzd4YoJDzAWoD9mO/26pgQ/0Y4d6fWDl0s2cOYpbin1et06wyHi3qWk/uWxxOvWy3FozfbyOH1myiusXl+X+/8AgkeiRirEAYqeYkeOdJpbrd8vFHfNLqjaqMU3jfhV1ezHz9yhD8mWtPAeJ8qBn7EdYZU4tbA6Wo67kd3faFx8Jx5/o11iu2x5Xw/4i/NvV2tpPwZP5W9P+5rwnf6oFmm8IMKQDrvvGDEGmPQ5H2Gnn50EyK+Cj3wCCDWWwwAgxWWwB4YTK/waYcQKoWmIkic9YsiXhAhC7ghBwyN9uuFYIIQC7ocQUHyR5BL9PBwQiTgIhgHVwWwNf0Q3E7yhS+JAUu1QsKtkIz7ij3lhwD9Y1QYnCNuo4Zkeq+GqxrcmqEAkCVv4ThMtZccM0XFvEGqDE/8AIMADwQCG7gQPk1QmL0DHjhPriJlphGHDcF2sS0Q1uPeD4YUIwLjPVBSFEBK2FIbkIrOAAuOGLhxq5ob1hUwLT92GqKpnoMyOGEwJYVTMYZuDPVDhGy2EXXBFxX2uFRX02Fww1cJBcRjBbrCgxECo6ozl/epHraCK44iXg3lfYWiJJYbS44YujDmthgQYkAGQmaOqPJiflhUQ3vHdDjcD64ZVBiN3p3Q6b6ojU1bOPVDpu6C6zVF+JhWQlEW+qHiYQxTV03gBQ8TVhMSa10pqU/NCs9VprelX2k718cVFELURCzTYH24Y40rIVnMJNFIxJNveFvFo4Yhq6/xjiDEdJyxyzpMqhivECs026ZnYkhKUtprqnyJgO2c59s+zZKUynKU/nl+79RvK0ip504nwnrm/4g6xtQU118lJapuwFFRGbiQ3HZ2FKUU2urM0x3KCpaAuPdqSnHRtC+C9o9XpgOM1s98bu6wrtNaWHSbMWie3kEVkVjLZ3XTnLb32y7o8rHwVWCGjBZTAGeuYTCrbNqK1ZNm/bSn500kUCnL6jl/L3Ra3hqZ6ZVemp6i3/JteRJlWVcvp5/1OTMQNTVJYz4bbNV/H4IodYYIgXokbfNFwzJwXmdlbmeyyJzJVbMKrW6gwZMq40Tmqg7auV5Ii6TGcxmVs5zuTnMZymM5bdk5FPoZb4JHGjhSav91lMZF22ywT2fz+MsHQLqStaV0ppU1dO8KX7ZK2i4108zitw1WJTVcJeYIajelaBHuhDju/FHQKXQbxLUelG76K5Z9bFWeD5YvnX/yZ2zKfWQQ6v1frfZx3X7z1bLfXGoF8EFiloCjk+lcSgphMphPBWzbKUtv/ALfFlPDdzX40Oynhi8rSuVaHGAug0o77SfhiMq1IVr4jT2yKhrr+jTEJbSIomMhcuMy+ktiqnYCy2ZJ9cUT6zUai52ybU5tt2TVVnKW3bOfYIS7Sn9Epzl9A8KfBHZZMKeitizOzMN3Wpp2OHVHUZsUJ/PIE1UFjEfrUnBYdCuHbcauNKVJtPD91JpIlaLWnxqU/oW5Es8l8FVWruMRfGzzEa4EKUgkCTUQlwDsIriuvv9gNMbJVMPhXlCCorKpNTPhE+Ly+zEZUPg/8TZd0VJbIXPPEajynJ7UaXi3cOmroRGdqO9QSSmjtns1WKSlLbpjJ8sW+afSaxpiLKRXGq2VmJsHNwOpN16L19QlryAx2ScJSlKWwZiUpkJicpyns2Tn6drV9aUqfSemyVtLeiO2rUp/qb+zZtmQqGkFu9O60jIgH7cR9WqiPyInbZFDxZ0NM+MtMIV/HwdKQ8SKUCmOaknSZ4Sk266aKRGKO9m+KSd0xtumM5S27dk4ouROR+bfTAy7LM+m58hgdib9Zi3ZpUCdQmqKUhlNQj6yjbOZzOVspF2DKd3bskNby66G1LuHTVzQqpvnSlhn6M+aGpEDVMQv90YgMx+hxmtkJl5iLNqodJieJkMMsFH6lNLCc22/AJbZjvOuHZ2eu2cQmSfRfzK6V2V1LznpHSE/I5tWF3aadOHDHXJhuHCiMy3vW09t005z2WS2bdnb3wvsr66GmvUYqx601LN1pbeEZXbv7UIrVR41WTNVskq3AAMC6xrv5xt/pXxWc5Mhsc9E6nYareIc75Y4TxHWhpAs54emwmjtRVVmrI+sq7dm7lLZbLi27ezZOlZo49f4EwfUK8gvJxuhGaIzlMezZ2EN0htt8sWVRo+NRY2SdKvX0obSPUHiih3qpfpd+0AdR6bPRHy+bUcQeYFRxDTcOvHNIYfGr4G+4QS3p/aIjLXbxxbHPwcucNVV+ME+mGqhJeUjkEsFznslOXdt6/wDNFVzU6H+buQOWGIM1HXSKTxi3w41k8XpS+GJspLIyIZKTktJ2rbMQmRS0T2zGUtstt0tWDY6VOes6UfIi8ucPPMPUlNZ+8Jy6cfnDpdVIBIlT4z0aw9mL1T8Qog6s6m8SssDe2Wh4tNn9qKXkr0Wc0ek/lZR84Kb0gSwW2rSjqSNLnhabuYAi4USE971tK6RyTulol2FLv74urb4NbNxquLmfTAI7Jd35EbNsvm/d8LSNyyW6jl8moWunujcI3nvSIw3okr4PBdz/AHYWLi0mUc9ZBZf5l9JXF2YmXtDzqDCKuWjxOnKPgw91r4xkbh0nIpJ9ZTkjs6rMtm0/lNm3s7dhl8HbnhKcyl0zFds//gn/AMfHXgu1jTFqHnLmyaWTNa+RargIdUKa9MZRmv0dc2OjBl3Uc3a70jp4xaUt0xQUpZYY6nvpOXaTfbvetqW2727gntt2dm3bFlfYuNtgZXE0k5bUmnWNkx+jbGmKRZaVrT4GOa3aGtKV+JdLuLhugb2weDVGdYK6Jeb2eWBsP5qUjpQTw41xLT0ainTRwl1jq0lBus3nXQv2bdm22W35oqmcuTObfRxcZf0modIOWJ1MxcXMcJJrFhrqs2E3JW9Y2dbPe2+DTt8UoT2yPXQu9hk01N0TLnOFIp6nwfWeKjia0umQYymW2yWCeyX/AN/GUVfMbF+UeYWKch3FRXx1imjPGVNpizdj1ZSoruWqS4ykjNQ5Bs32yc5nOWwZlOcpbdkpdo9dBXspEpr6nRTZ2ihPauqABLxFKUO29RaKmUm7pE5+U5Tio4f6BeM8dsPjfPLPDEVPqDsRUlS8Iki3SZbZdqZLrpqzWn9MgCX198SJ/ByUWiNVXGA+kNmayqshnNurV3DN82E/VekmgiRS+eUlBn9MJS+SlfQsr09609SfTMwIvJBr7yjnit1POjCWa1E6NmYtWSoVZxI76vS8VNmZOmr1sQlaumnMwnMpFIQNOZSIJzlPUMxItMl0Bs9pOusT6ZBTG7bu/wAiez6v3fDteRroVLYSt6l5U4dMRKx2eYowzLajZy545q4zyCa5oJYXd5fm4Sd1z4p60by1xu0Ck3kuMgkoEpqT2qzmPYOwts5y0tt8H9ng0cSdKdMQ15BO6aZYKnKRbPV+74JLyOvkTSwkrQsA2GUGvMIwTJPDeZfSmxPjjL6i5uDg5xl4sm1dvpUOb2bxQlnCXB1hLd/uac9m0uLZ6u28Y36Iub2SeBcRZp1XpTTr7bDFMcVM6ceEer9a3QTKSW866Vl05SldaWzb3T7oSt1HSuhNLGTTU0lNXVx2Ri/S8wgGI8K4ZxCAD/6KqRpKkXKCo/2YeYuzSfYeyVUx9INik2clRlP1FMeyLNXfg+84MwKNPrfS43DGqJpuOrSwVdILpXSlt6/Lbsu79kLfVVoGhr8ymG5sJeowPHHXTU5Xw3UTVeJrAHo0iBJL2AjQFq48w5jArDtRdiBhF8ZfBM49p9vVulwQ29sv/Un/AMfDivfBm5kU2muK9UOlnN5KlNlHAplgq26QDMrdvX57Nuz5o8cnS51p60PD3P5Pr6WTKjrp/E1zLfHgYhpYtnRj1pINPmCLcVRAOco5lyX6DmbeZWWWDs2KP0rFcPyxTRGdYFgGEt/1bfoipu9510b7btl1o7dm3ZKJDHuS2cOTWMMvcuX/AEjJVtbMmrLUlJ9PDE0OoTBElN5Z1st7tt2W3D37dvqjuRZ0j0fuPoHQrO+tbNYL5qVanxp8afSp0Yi6BXhOFr4yaXQKz7Fxvh6ZZylt22fkT2fV+74zbDdNzax70h8U9EppnUNNqOEaYdQVxNKgzV63IZNNHVusys/dffvS4O7V2X5HY2qnUQqwaZpylvJzjKWnQbz7pK3xit0xzcghKahJFgrZIpS7dm3r/ZGVZIYvzz6XlMQomXD5rhmmMUB+PcTOkJrA2VMdooopSIZrKz2ynMbhkI9sylOYyJs6Bt1OoFalTk52qPUBn8xKSlCyblFaW1JYDl36SlOKOt8G9gqpFJzWs/s3lnZdqhtqmwRTmXrmITaFOUvoun9cR9e6FmaGWzSVayLzqrNcUaBM1KJi2SSvXdk5aU3KAJySLZdskSRSKcx1BLbODOgbdTSSO/RBt6AjGfZR5jyzCw+o5dMzZ1OnrqMqi0U427lIpgomX0yIZy/knFMZ4XzE6RmZeMMv8I5t/kFPCLZi4JWVF+MJu5OCWl/Do2W7qXi23+rZ2la6BSla10NieOj1WnBmat2sjjG8bdGDOnIzAmI82Kv0n/yma4Xpq9TVpp4S6v1gUhmUw3vXTs27O+2ez5pxFZQ5N5wdK3LWm5v4e6Q8sFM6k4dt06cGGeuzHcLmjMt71tPbtmnOey3s27O3vhNRsKm+uHVnCcKIugLnujnvN/I/N/osZZ1XOHEPSLnjNlSl2aKtMLDM2W8ku5TQ273ralts1JT4Z7dmzs74k8A9G3O7pA5f0HNemdJX8kGuI2knqFMDC03e5TKc7PS9cTu2jsnwy7/5YbKgu0brvwgGumMtqigjL5ynsjnLNJljDoZToS+YOeyWN5YhNzJNsVElT1Ek0AkRqyn1lWZylMkxnslLZfLt7ZSi6YF6NGdGftOSxnm1mFVsA0GpJ75hh+ipANT3RSGYKOFlhIESnK7aluyn2jtIZymMTnTQNuuuhqUnjFSVqb1Ap/MKkpzj2U5TltlFOT+DewQyKbqlZ+5vpOh7QNeqMFU5F6pzCTMZzl9F0ozXHS+cXRQqLSl5mVxtinClWMm1KxGijNA5OJDMpIOEZkVhzESnKciKRSGfbKfZEVfUWsTU+JvdgFCajID4AjCMq8jc4+lDl7T84MO9JMsGsqs6fIJUsMMdc3Mm7tVvt3vW07rt1dwS2XbO3Zti1D0CekAE9sumirP6J4J/8fE50CkVTRyarW2JaRhv1Mx49XsxQKx0d+ldlJSDxHQM0qVmYixkSrqmKUsqa7URkM5z3HpVRUPs4SINvqnt2SnQcI41xP0qsxG+V2AMfTwOpPDziuLPzpc3piSS6CRITS3qVs9q+2c7uyzZs7dsoyoNi5v5XjcABDfXcUUpr0Fs+KSrOoK9MUnAISmpNIsFbJFKXbs29f7Iyno44Kzn6aOXbrMClZxHl+0p9QnTEpTw9N910hSTM1RObhGVsiOYdki7RLt2ynKRlQbCp0Kslvy1hCW4RRlaqqAS+cpylGN5sZF5vdF/BB5hVPpIL41crPmlLptBTwr1ZWoPHKwpppApN6eye0tvDPslPsi94U6D2ZOY9KCuZ95z16iPHiYqDRMKEil1Lbtnao5WBSSpbLdshTGUpynKUylsnBlQXbqWkHLKU7ZPECn80lJTjxZVM9MojR+DYwSwkS9Dz+zcRdylOaZu6kxXTkXqmQC0CZS+i6X1xmNZo+b3RyxlTMF5s1ttiKg4gOaFHxI0RJEVlQGUyRXSKZblXinIbzkQjOcp9hSFlkFeKumpqC1l0MVnnVRI+UIYDVSJzOQHpGW2FVlQdJ2CGqIbmIvAoOJsw+puiBLVyj7cIs8SvH6aaw3W89sPMSYPRcKb4UR0Fyw8odGRQb7mzTCYspbkrBqbUXKt158cShKOZz23HODJt0W/Jb7sOBNLZ2BFxBR6HWTqhcBRamrW+074jWNNZ04dylb7MOOvmBbkQtHyxp4nNVfmJ5MLR1aob1h78XUd05G24Ejt8xxHoruVSsEC96K3mVVDp2Hyv4j8Xkjn38+xbtJ9pz+tXbWdjJMv2mV4feG/xs8WVPgS+zG0dCOltar0qsY1x0BTcUTDKbdtKc57AFwvKZ9ndt9CHb9fzxgeWIAWInx8PorjLljQcn8zKVkH0lmGPMWvpMMKYoYnQqo8U7EWipGJoLqz2aQEhmMy4RkrMi2SlOcvD9EkVLmmXx1PmfhGaK38QJSWvrStKftqfRDOPE9fwTlNjLGGFacL+s0ShPn9Pal3LuEkCNMP5SlKUU/oi5jYszb6OOBcw8cuknVdrNMFd6ukiKQqqXTlfYEpCO3Zt2SlKUa2mo1ftRUSNJw3cBtEhnIwUApeqfdOU5R8/elf8FRgfHbh9mHkEg0oGIlSm4dYfXK2mvynOcymlPZObZSe3ultTnOUpWhtmUe2rWtKa0PujVqtNaU1GPwnbeSfSC6MbtMNhLV9ZNQpeuQv6bMfxz/yx9Ew4B+qUfADBmEW2B83sH4Wq2HXdDxJSsa0lrUqe7SsVbqSeI9k/nlOU5TkUtsilOU5TnKcpx9/w4B+qUZ7abfybTTSunmZLK49po7Y1XSumlfXyOM6P/vsta/5nR/1ijHYtR/e91/En+GcZw16PWDWfSJd9JhOq1wsTvMNywubMl0fi8WklgVvkG63m8uCXbvJjsnPT640eo/ve6/iT/DONJtPnv8AAtUKmDkljfFYM0pVF1ieVNUcWy3hIIs0FACc++2ROFJyl85T+eOlunPnNjDIHox4szQwEqglXqaTJFmquiKoJku7SRmUwLbItgqTnsnLv2RhPwNlFUpnRaq1RNwKg1nFjt4AyHZNOQoN0LZ/P2oznt80Xv4VT+8hxx/xukf6xbwq00oKtNF0OqKE9WqNDp1QcSlJV00RWOUu64glOf8AnnHKVToTHCvwnNExG3sR/LHLN40WCSVu8XQdpFM5lzTmEk5bNnZJOXbPb2dTYT/3LUb/AJPb/wCjGOPekbVFqR8Il0cnAOFEk12NXarSEpykoKiKgyEvnldMZ7J+uUp98pRNRjrfMFiFSwHiOnqS2i4pTtKcuzumkUvXHPPwZNCd0LoYYEk+GUlqhN9Uez+DWdqmn9yY/wAsdOVNGTimu285bd6goH+UZyjLeiThksHdGfLXDRlIjYYcZpmVllxbuU5ls2z2bZz298SB50vacvVei1mwxaNlHC54Pqs0UkwmZmYtjIRGUpTnOc5ylslKIroPUxOl9EjKlJMdnWMMs3hdveSwSUnP/KcaTmY0SrGWWKGcthpu6I8CXd2yJAvn7IaZK0NDDWT+CMPNkARSp2Hqe2BMBtEBBuEpDKWyWyUtnzSgA48+Eyry5Y2ycwamntSXc1OrGe3tEkRRTCWz17ZLn9n6Y5V6SLyamU1SBVUt4U7thFG/9P3EKVT6V+DcLzE5ToOFifEfLtdODHZ9curbZ+1KOcekgczyxfqEU57fnjnTv/iFU7lmq0snrX46n2np373tf4kPwyihdI7CamO8gcxMHoq7pWr4ZqLVJSy+wybnISt2y27J7J7NsovtO/e9r/Eh+GUMGTkMQ0ioIKS2ymu8YnKfzCoaf/ZKUdE4ZlvQrpBUTon5Us1UJoqqYWYOVAmOycjVSkpPbL1T2l2xtB8BfVOKxQ2CeX+XdGooyBOVIYMqcMpcMilIEpSl/LOLOfAX1TgA+d/wYZEWf3SeulKWzEDeUpevZ16qdsdyZvY+LKvKrF+Zg0j41nhShvazJj1jcdZ6uiSm63lpWXW7LrS2bduyfdHDvwYuz/Z96Tuz/wB/tv59VI7tzHwLScz8v8SZcV508bU3FFKdUh2syMQXTRXSJMyTIxIZHKRT2TmJS298pwE1Pnzj7pY4/wCl7lS5y3c9H4MKUyvOGDn42nirrs0pN3aTj5Hqid126t45bLtvbs2TnsaU/wCLMrKizEynuKcSf17BgZx9EPA/RHyw/wBkLAeZGYlTcNKjT2KbKs1Bms1mC7gEy2ik1TLbISns2FLt2d/dCmPViWyuqbgu9SnkU/5Rjq2uG3XE5F5nuUyOo+hz/euZY/4ts/wSjGPhEP8AdP0bP+eCh/6SUbP0OJ7ei5ljP/4bZ/glErnT0e8G561HA1SxbVq4yUwBiNriimjTV0UxWdoFIgBfeJHMk9su2QzEvNKOUdWnoafHzzyzpTCt/C75nyqDVJedGogVRpMxlPdL9QpiF47e4rF1B2/MU/nj6GRwdknRlHHwrWelfk4GQMMOMmhJW9pTXa0wpFKf0bif2voiQqd01BzNnT3LsZbZoImpKX1DOf6owfoK50Y1z/6OFDzPzAVbKVmpPqkmpNuiKQSTTdqAkMhGUpaQkI7e+ezbPtnG5V395Kj/AMUW/BOOU/gqf7yvCX/KFW/nqsQSG+EQoLKdBykzBOQJOcI5mUJ1vt1dOaBuJCYXckrt2W3t7QlLZ27ZdbAUjATl3FKU5RyB8KobhLom1BdosoiulW6aokomUxMDktKciGcu2U5T7ZTlHVuFn41XDNJqYFtk7YoLSn89wSn+uADk/ooYVcU/pk9KOvTAZNJ1Sjs0Zy795NsS6nq/wqf+Wf1z7E74xrJXCc6Hm5nnXTntnXcVU9cNGyYiFGZBs27e3tkU/V37I2MVAMjESlOYTtKXzT2Sn/2TlABxp8Hbh1Sk4k6Rbty1UQWlmrVWMpKDMZzSAt4E5SnKXZMVpFKfdORSnKNH6fddXoXRXxhNslJRSpkxpNs57NLl2kic/wCQTKf8kWzIHCrbDT3Mxy3bAkVYx0/fKTEZSmZTSQC6eyXbPYEpevslL6oyn4R2si2yiwvhiaRGWJcYU9nLZyySko4mU/o9Bs+ucoZaatSgrVxWtTEsW4DVxnkiOD205AazAAH2reyNNy66dWOn+bmC8ksRdHT4kbV9b4uSrEsU7+SYpoGd+56mF22SfdfLv7+yG1MCSFOboy7gSGX+aKSuci6VGS+z/wB8uP5mvHTu4aVWrfQ49lcNSTbr8T6Hxwbn58InibBGPMw8oGHR4+OWeG7qetWPyp3G8FRuJX7nqZW7JKd18+7vjvKPkV0iaxT2memf7B0qImu9Rt2z9fU0I4k8lYkyp9aE9d6hL02034aa1yWn8K10Por0PA3fRTyiCfLgukS/+1TjLul3PZ0iOjJL58YO/wCaHGqdEP8AvWcpdn/4NpP81TiWzLyJwnmpjbAWPK/Vay1f5eVJSqUxJkskCK6phZOS8jTIiHZt7BIJ/TFx2KedDR4+feRv++y5w/4tL/8AZSY+gkfPnIycv9tnziH5sNL/APZSYCTv2o/ve6/iT/DOORPgoqOwYdD2iVRq2TTcVeq1Fw7MQlIlVAXJESKfrnIEgHb8wyl6o67qP73uv4k/wzj5+fBPZy0pjlv/ALBeJnaLGogudUw9vZyTk/bralkwnMtaqakjKcpSloMdm3YU5AG99NPO/MbJRjlapl4o0RnivMCmUCqKOG0lvzNW6Zpjt7AIrdl3fKW3Z29sukJT2ylP54reYuW+B82sH1DAWYuHGlcoVUTscNHIznKeye0TEpbCAxnsmJjORDOUpynKco+Z+eHwatMyQrC2P8F0BzjfAMlCWfU4pXVSkJd8yHZ+6Uh7e2UpKDK3bI9RyANywu0c03pM5zsU0DSYzrKCyUpDsG5RmgZzl9ZFOf8ALDzo+v54f6bOKsOyRLd4iwj13eTLZK5q4TlIdnrnOTmc9vqtn88GyFaZcM8ENHGW6SQU1cJEO72fN69nriPo9URw3048AOCTVL8paVUqOJAMrZFuOsbS2z7tjacuzbPbOXq2zi2tNFKVrq50r0o6M4xF0bsz6G0mnJw+wlVEUZqT2DJSbY7Zznsnslt2eqKr0EKG3oPREyvbtkRSF5QUaiUhCQymbmc1iLZL1zJSc5z9c57fXGtZgspVLAeI6fMZlJzSXaWyW3t2olL1RBZC4fbYQyOwDhpsnukKVhqnNQGc9tog3CWzbtnt7u/bOKi4oHTypiVV6IeaCaqIKSa0JV6MjG6UiRnJWRd0+2UwlOU/VOUu2XfFy6NGHFcI9HrLfDK6klFabhemt1TlLZIzk3C4tnq2z2ziP6WNJcYj6L2alIp6O/cPsH1VNuHZK9SbY7Jdv07I0jDTOVPw7S2Ay2SbMkEpS9kJS/VABxH00aSwx301ejbgaoXE2ScPHywS2SkUhURWkM9u3bIptZSnL1y2y9e2O7ZSlKUpSlslLuj545zKDVPhXMsppkO1hS2rSc+3snJCoqzl/kP/ADx9D4AMFyAzhxjmLnHnfg/ELhBSlYIxE1p1GAEBTNJEmoEYlOXae07i2znOfbs7JdkL9N7D1NxF0VMyAqbbfSptEWqyGzbKYLtZb5M5Tl2y2EEp/Vt29kUHoif3xHSa/wAcGn80CNU6Xv8AesZtf4m1b+aqQAZz8Gac1OhpgpSfeTutT/8A8o6i5dKbpA1zo/I5avaPh9lVkcZ47p2E3ybgzAkUHQKzmqkQ9l4kmM9hSnKctsuzbtlSvgx9v9xdgfb39arP+tHUaZ0guj5S+kCGA29XxI6pLfBGL2WLrWyAmbw2wKyBCZFOW7GZKSnMthT2DOUpSnPbIA1qPnT0Z6Gywt8KFmxhympTSatqHVXIJ3TnIScuac4PZtnPZK9Ypyl3S27JSlKWyO8cf5lYAyrw+tirMbF9Kw7SkOJzUHQoiReoRuntMp90hHbOc+yUo+fXQ2xc3zJ+EKxzmcxSmmxxRhmrO2O2U5TNqDxgkipOU5SmMyTTEpjOW2Uy2T27NsAH0gqs7aY8L5kFJ/dnGJdBrLKeU3RVy8wquyNq+VpKdTfpGVxC6denVlOe2fcSk5dnZ2dnZG5uEAct1Wym2xUCAtnzTlsnHjdBJo2TbIBIUkQkmAy9QylslL/JKADjfpIY8bYo6c3R8yO2Jrs6U8d4oqKRpTKUnEmbmTScp920d0tPZ3y2jPs9fZk+yU5yltj5J1fH9ccdJfEPSgKmrqq4Sx2o0WZnMlSRpraZMlRAezYU0ZKHIZdkjKff2zn9VsJYtw3jrDrHFmEqw1qlJqSIrNnTZSRgYz+mXrl3Tl3yn2QAYJ0Lc8sxM7kM11MwlmZnhPMGpYfpot20kd0zRkFiZbOIhnOe0p9s9sN/hCKQD/IVCpJs5LvKRiSlOmhyCUySMnEkiIZ98pzBUx2y9RTl3TiC6WPwc+UvSNeOsdUIE8K49VkMzqSKV7WoTHuF0hKcpFOcuzejsPsHbM5DIY4qwFlJQ8j8fLYFzNy+lQMYMtpIHt3jZ8lt2Cu2U7jAu+XcUtuwpCUpylNPUivodU09qjKktjXStUkkO3xbdkGZrtlS18MUtbEazxAkUVVJJzlsCziKUJ0kH5qEbdY1fEJcsXmTAvD5dFJEjJYUoi2L28vlhIvEMBqweOE7FwSL2ocJsgb3BYIj5YCR4mW9+VghhK7shhvTScWJLe6USicxmEpzAftwDZkOLdZwXpQEodJs2wcmqIVOvB1jlEb+K+JZm/RcDeKww6vlyM2GHFh8mAarLD92MbzqxCYqPEUrSFuHVxu5fHGzE9Rbt1HJmFqQXnHKub1Z6+itYZbxwRuLvfjzHiedkgWP7jw3jKfKOGzX5m/2i2TN7oqs8vuIzBIIPjSmZg5x4ocZO5RYLHFNYSpytTcM+vNms5NhUBMlJm4UAOwlU5bJT26u7ZKc4SyJv+Iak8IPR9Y/AEX7oOVVBn053ZPFAQnVMH1FmgBlxKdYaq2j887Uin9Upx57psCT3CRSeh5Lw906HqHiDCf0X+o/6NgfCQdFFss2xhkc5xHlcwTmu6prnFVINxSWwS2qGzPrUy2CEpzkhPaE7ZSGyc5lP6F5TZrYJzswBScy8vKrKoUOsJzNBWYTAxISmJpmM+0TEpTEpeqcpw+zEoLzFGAsR4bp0wk6qlLdNEL57B3iiRCO2fqltnKMU6AmSuP8gujbRcvszGrdnXknjx2s0QcguLcVViIQvCcxnPZPbPZOcts++ce7VcaaUPuqLhSi09DC/hLctaI3zMyEzgaNgQqquO6Zh14oASlNykS4rpXz2bZ2TSUt7ezeFHfwcA/VKOLfhMnTeTPIWnzVlJdTNujLCG3tmAyUkU/5JmP+WO0g4B+qUTSlKVqTSlKVroc/U7pA43ddOKpdGlamUSWFmmA5YpSdigt1+brrSaNkz3u73ewyns3ci27NXqjeqj+97r+JP8M446o/++zVr/mdl/rFGOxaj+97r+JP8M4kY4V+BprilV6LNWpxtxTlRsWPGYlIts1JEg3Xun83atOXu/TF9+FT/vIscf8AG6R/rFvGQfAp12mnkdjjC0naU6i2xT8ZKN7vSCgszQTBScvDMm6kpT+cZ/NHTPToybxnn50ZMV5X5fN2y9fqajBVom5XFFMty8RVOUzLsloAtm317IinnQWldaeRs+E/9y1G/wCT2/8Aoxj5/wDwglYd4f6YvR3rLJfcqN6g3kR2yn6I6i3BQe35wIpfP29mycfQehMlabRKfTl5ymo1apInOXdMhCUp7P5ZR8lfhY8xnbfpI4bSw6IKr4IobZ6au+uFN2q5JQUyCWzZMZIplxbZyUl2S2bZrI1FXWpNXWPzY+u05SMZy75FKILDjIMMYGp7G2waZTQCcu7ZYn//AKiSorsX9HYvgntFw2SVlPbt4hlP9cVDPrFaOBckseYyXFQk6LhyoPZinsvKxAy2DtnKW2ezZLtl2w5IwyaxOnmV0eMJYsRvmOIsLNnUpHxelbynsn39vbsn9MXygtZMaHTmUhkMm7RFKUpeq0JS/VHO3wcGKSxZ0NcvVlkJJKUxq4o5Bdd2NXCiIz7pcQgJbPVt2dvfHS8pSlKUpSlKUuyUpQAfK/pY1triLprYs3JXFhyjU2kq3SnsE93Nxsl8/Y4H+Wc5RgvSDJWeXb2ShFO3s7Y0bNKrMsRdKPODELRYVpTr82UlBnKchNukmgcvrkSRSn9MpxmWfRHPLl4ahbbu6ONJJrdafpPQwRaWWv6Kn3Jp373tf4kPwyiiZRYhbVeoY/pCLkFFKDi92zVASlOaRKIouJDOXqnsXkWyfqKU/XF7p373tf4kPwyjnHoy4jaq9InpMYPFYZuGWL6bUyTu7RBelNkxns+mbcv8n0R2TzxqeedYKkYVpAplsN/iihMxlt75HUEJl90SjQj4C+qcc69L3EzulV7I7DrWadlfzLp6TmRbdu6RQXW7O3vvBPv29m365dFHwF9U4APnf8GHPbn90nu3ur7aX/31UjtnPXHFZyzyWx3mLh1uzcVTDGHahV2aTwCNBRZBuagCoIEJTCcxlKcpEM9ndOUcSfBgT25/9KD/ABhbfz6qR3Nm9gEs1MqsX5ZhV/iqeKqI9o0n3V9/1XrCJJ73d3DfbdttuHbs2bZd8FCa+pwB/sx9JzpQ4Aa0TNXDuAKbhmortahvKPT3ibm5FQVQ2Eq6UGUtoy26Z9m3ui05jJSa5ZVZtIB2psSG76hhnXOhVmh0c8sK5jsuk78e0zB9KXqPxWWEur9YFEJlu95107NuzZttns+acJYiq6mIsmXdZIdkndNmps+sY7VnWOqVohw7xZaSLWT0+B1j0Of71zLH/Ftn+CUQPSu6QGN8ja1lDT8H0yiO0cfY8p+F6nOpILKEi1cHKRGju1QkKkpbdkykQ/OM4nuhx/euZY7f/wANs/wSjGPhEP8AdP0bP+eCh/6SUcWp2qeh2XHB2SdZNv8ACt564fkgJA/w4ydkrt7Rmg1pgyHZ69u/nP3fpjvGPnjllVqfRPhecz/jF2khOtUMKW0koWyarjqFMXsH5ysQULZ8wziaBU+gFd/eSo/8UW/BOOU/gqf7yvCX/KFW/nqsdZVFvN3T3LUe9ZE05duzvGcowboJZL43yA6NlAyxzERapVynvKiquDZeSycgVdqGnORy7J7QIZ/Rt2eqIJKT8KChNx0WXqEpbb63TpbP/nSjYuinWneIejXllV36+/dr4Wp3WFLZDerJAZHPZLsltKU+7sjEvhL6umplXhbAqAyVeYixIjPdSVtIUEElFTVt2apSIUx9WyZynt7Nk7p8HvWHlW6KuFUn5DNalualTNg+pNB6sCcvsSCG046i68tDdaJSRp9XxA9Edk6k+TcTns77WyKf9CKnljjdHFOOM0qEnM7sLYlb005F5qWyX2y+j0s5fXKcaLHF/QjzQljTpIdJyjg2MEUsVou0VFCltVmnJRieyUuWXUhnKe3tkcuyWyFGOtcM02VOKrzt2Td1RZzP6bpDLb/mjkv4QaqN3mLcmsEFMprOq08q4hsnOVjdGSc5z/lcj/n+acdnSEZbdkpS2z2z2euccN9MFw2r3Svy4w+CokvQ8OvHyifrAXC4CJT+ic25fZnFsC5SrQpuK4xNX9A727RkIeqWyKJM5H0p8lil3fHLj+Zrxdlr0ooaZbelVktL/wDjLj+Zrx2Lr8FjiWf4yn0bj4edM+pqMulDnSiJlLeVBCWyXr/M0I+4cfDbpsNr+k/nMtb3VJDbP/8AJoS/XHlOoV0hp+2n9TV1ulK2tKV+5f6n1q6Hs9vRUyinP14LpH81TiKz7zxxnlfmxk3gXDdPozinZhV9elVVR6iqayKQIzUkSEwUERLsn2kJy+iJToe/3qeUX+JdI/mqcZZ0vv74row/44u/5mcbfgdanodZx898i5T/ANtrzkn/APDK/wD2UmPoRHz5yM2f7bRnH8/5NL/9lJiQqd+1H973X8Sf4Zx8ZcmsoM/s28hcPvssMk1cQM2i8yZVtvXqexXbOkT4k964TVAgOW2RbJdspTlP1x9mqj+97r+JP8M44p+CKxG3qfRgcYfESBeg15yipItkplJUE1hKXb3eknL1doz+uc0roFaaiOUPSb6SeQDOg4a6duXSlHodbqaVCo2MwqbB0pJyYESaT5JqsZbJyTL04jKUuy+XecdxymmqnKcrTA5fXKcpxyf8JB0dMzukpk9h7COVLJg7qtOxM3frpPHYtwk2mgsialxdmiawnOUtpTEStkU9gz6npLRVhSmTFdTeKNm6aRn4iEZSnP8AzRBJwo3o6WVXSfzBy6pIijRanJDETBqG2Qt5OZT3oy2z7t8CpSlLZKUilKUpbIYZgVVth3pCZL4sfHJNNLEqTCR2TLW6A24S2S+clhlt7pbds+yJzMeaFa6buJnFOXBaVKw5TmDu0pT3S/pVbJ7O6dioFsn27Cl88oqPSYAKOwwfix6qmihQMT0yoKrGcgFMEnSZkUyn2DKUh27Z90P8pTXyc+h1SQk6pzptMdu+RNPZ8+0Zyiv1ZZPCWWLtcpzEKPQjL6ZSSbz/AKsWZFSSqIKjPsMZFL+WUY/0xqwpQuizmm+QdKNlywtUG6CqZzEwVVRJMJjOXbKdxS2Tl64QuLQ1UDHGSKKoFvBreGBnKcp8W9a/y/PF4SCSaQJylskIyHZ9UoxLoS1ptiDomZWrpLAvJrhppTlZyKRekbhuDGf0yJOcp/TKcbfOeyW2cAHzIePHNQ+FITq5uFFk0cWJsUJGpMhTAKLMZiPhldMy2S9ZT9c5x9OI+UOD6wqx6SyGblfXmbYM2qi1VXmnKUk0VF1miO22UtkhEk5Tn80ts9vbOPq7KcpylOU9sp90TUihyf0RP74jpNf44NP5oEap0vf71jNr/E2rfzVSILo/5QYyy9zjzwxjiJmihSsa4jav6KQOAUJZAWiYmZSGe0PSXDaUpT07e7ZObnpuV+nUDorZjzqLndfGdEWpLfZtnM13UtymEpS7e0jlKf0bdvZEElK+DI/vL8D/APGqz/rR1E30y86se5Jt8pH+BXjVKWJ8yaVhurJOGwqi4YOU194EpzltAtoiUiGcpymMu+W2U4j4M9OaPQ1wUkXeDutSn/8A3R1Fc+El/ebIf/nmw9+BxAFDr58xZVNmvTqk0RdNXKZJLIrBIwUCctkxIZ9k5Tl6o+cnRMwnSsvPhKMyMvMPgolSaFhupgxROUpbhFZzTlxSGUpS2AG9tHyiO3bPtj6RR8+MjP8Afac4/wDFlf8A7KTAB9AXjjqjRd1bduUyU2fPsltglOfIVSntak1ORIu0QXTKXdMSGU5T/wAk48qsttMeS+dBSX3ZxivQdzB/2TeijlrihR7N26GiI094sUtkyctdqCs5y7O29Of0fN2QAcjZ10fEWXfS8xXl/hPC8664zNSRrVEpsiSbJqrEkQuE5KrGKcyvbqKTnMpfKSls27NsNlZlv8I5kRjZxiLKvo/yRolScCtVMOPMU0kmDvtlcYDJ3tRWmMtklB8t0jkMhjpnpgYaaUPObo/56qgqKeHcXyw+/UGW1NNvUk5opmfr7F90Mp90t7Oc+zu6tgI089TKuj50h8KdILD9VeUdg7pFdwzUlaLiKiPJgS1NfpTmKie8Cc01Q2ynaoBTEpfNOU5Szj4QfATTEeQznG7ZmhOt4HeN6uxcmUxJNKSgg5DbLvkSJHpn2TKQz7JylOUF0K+jTmfkhm1nrjXHwM0afjjEc3NETbuRWms2k4crSXK2eic5ORG0pSnKYF3y2TnonThqTGm9FvHnXlt3J4xBgjslOcyWXVBNMZSl85kMoCTm/DDNq9w4xfJJCJOGwnO3TrnKJ5m3RQHjG72IgsFpqMsIUdq4GaUxahItvz7ItKJgCN4GlBkVYjdR0YFo4fNDdZ6aWtJEboUUICWK7kODKCzt9KenyxaIQ5PXK6msBP2eWFry8CsKOFWwfJW2+IYAEFvGUNmRgUl5hqpE4sSBK3kKJBjRqk1EQvSIeYbIZPK9jBd8ophjCrqspN3hMTTTXZt0pTFvvynNVdwE5FIJbZymnZbtnvNumAGLMxGwpdayjfjJfZuSQrNMWAZEkosKihpuJiikSaKhSWUmKc7dkinOcpThcKLoVaSVbXQc4ufrUPCro3RjcqG6C0o5lzEem4FHX7vkjf63g3H+bLNBGp1ZrgdGbxAGqE5saso8BVJVVNaU0XwyknaBW2SUIu2ey0SKWD4wykzndvAbNcDLuUZKTQbqvalSmjtyoLaTlRNNqL1UlDFO47UiUnMBu2SntEfKdcs7m6nVo6aoeI650O/u76l0q6rSmnl6/wChZcuXgUnK91UrxEVTM9MYzU8TYqpGNKbjvBtYWpGIaI7k5pj1HZcmpLs2TlPsIZynMSGcpyIZzlOU5TnKNMw+xxnivK6mscAYWKqpk5Nuop8Ys229cySm4mgiC6oGurJESUmCQkUhlOeyIKhZE50PK8KdVy8JRBovKThBKt0olW5biS80nA9Y2tyJGclLVbJ2z27I5KWd5R1liSvH0OF0jo9/byvfpE2ta60/SdiYD+FJWo+E2rrPTJDEab/dj+f4W3Dls7lIZbVZJOFUiR2z26L1NktmqFK98MNk0jTHJ4UyezFfVQUym2b1JFkyQNTZ2SNVNwsQS27Ns5JlOXzTjk/ONLNCg0GVZxJl4VGw8kTdumsjVGLwERUEiRIxbLKECZyArVClICnslIpznKU+caziGThYj7Za/VOOzTqd5Hwlj0qevtetdVpol5DRWNVzf6UOZOe2cGGM5cxGLSaOD6og8o+HWShIt26CbkFiS3pSKc1FJJgJq29sxlOQSlKQx1Mp8NLVUeyfRY2yGdu2WNv/AAEfN9xiDdXWnqGIZ5icSIr1bvZi62mu61rWvnqdO1uL2ta1rpXU7TQ+EjcsOla76Uf+wXIjd4MlhKdC/KfZbOToF+sdY6p29gW7vd+vbd6o3PDPwwmJ8dvwodF6J6ihOdqZKyxpOYJjPsmRT6h2SlHzSy6oNRzJxcxw4yA5Cu4EFlbdKSfZqu5eGO18CtMM0ykP6NhYCTbUhqba5INSp2/Kl4i9qIveqPZUxbSrHK8QeJ5eiphRcpK/6U/aQ+SQ5j9HY6Pj7K14gFSZNRQqDBa82tUazntIF5S7JbJ9onKdwz+eUylPrJh8LLlxS2KaGYOSeYVOrAAM3KFITZvmwzn3WKqLokUp+raEpxy04xUDCkMyDepp7hK0lldCVyWgbfdPz+DxxTcSmg8dEZEShGrYKk5yElS9rkK3m5R0xxbbrlzFrRqUrQ8t0fxX1C2rVJqUZa118/hr/wAHWuYfws7Co0Fdtkjk5iOdWUAxk9xRJFBuz0z2K7puqrNbZPZOy9PbLbqj5/4hRruNV6xXsYVl1WsUYgcG7qDxcJTVVVPhTHbKUh2y2T2DKQiIiIylKUpROqPEmi6bgZgCM0CuEA3Wnz+Xy8ZQxeL9c9MgaYKDeJDzDdxfdibrqs1zpT0pQ6931u6vdKV40p56UOwKB8LZivCeHqXhxXoxSqRUxik2J4GMd0K8kxkE1pD1ErQnOW2U5znLt75xAZr/AAoFezryzxLlS56PP5NBiinK01SonirrMm4KS2EW76mF/ZOfZdL645NTeA2EWyrYU1lSAx9vk90R+1C29arjeWrl1cX/AJiLm8MbKdcm00alDqR+JLiOtNxKVp+g6O6MfTfxP0V8uF8taflInjlkVTWqDRyOIJU+bZNUQuRs6srdrkZ3XS49mzsjYEfha8bKnIJ9E2zb65427v8A7COECBISvRM0yu0qJK2mWq3h8xQZGqVtAh6rWN6PJvRi6PrDaaHet/EVhPXWalVNYpTlR7WsRYvdsOouMTVp7WVG2/3m5m5XNWYX7JXW37Ltktuzbsl3QyzIpBYrws6pCCkpTUGdo/TGfDi+tpIiapoLkP6JICu4bodDmQsk1TN7TXiAmJqhoHVZxW2EXD7ELSrSPuU9T1Vr1vp00e2snkdtF8LDjVhY0HoobwE5SCRyxts2yl2bf3BGS5e9NXFeWGeeZ+fTfI34ynmf8XSVo35SbrqBNEt3Ke/6qW9u2znwBs27O2OdpZqNHKljdtUlFDu0psVVC08XDDmm4rrFcqRUqhYbrT54DfrRCmgA7pLxlfoCOj7VcN6UoFKdMp3SHRGa3ThxjnPj3LTHjvJFOhN8tqqtWSpR4kmuVRWJOQAO96qG5tlM+Q9t0u7Z26m0+FmxzUX6dLY9EubhdYt2AJY2uKc9nzdQ293bHCtIrGM8WVKeHsPN2FLdroGokq/VVUSVs/RXIXDd5zKOj+j/AEalJIp15fei4cN9aTlIR4OYR83jvK7jjoWVJrp6L9Tk3d5ZRpVoGy0J3o/5j5kdGHF+Y2YVMyWlitzmc+TqS1OGv9UnTJiu6V3e86spvux1sumKfBt2dvZtw/CIZ3nLaPQ0Vn//AFt/4CIZNVESHcLe7fFmpNSAxFE49FTpcdfWtTh06pLXzpSmhWsadL3N7O7AuIsqqn0XJ4ebYopjilqVEsW9Y6tJUJjvN31IL9m3bsult+eUOEcFmnlqOD75TnJl1fb7uyLfvdUKXB7QnG616ekVK4/EonunnrTL4FEwZ0ts3si8D0DKuldF6eI2uGqejTk6iGLer9ZkmOy/d9SOzb37Lp7PnnFRzpztzZ6RbjL6r1Do9/kypl1i5ji1JEsTda+MJtiu6vt6qG6u8erZ4Zxt4pAY8eqE1GR6rQvjM3SYqV11qX/nOTTTShWVvhE86UXE2/8AcdHPZPZdLG3Z/MIxfEGEcY5tZlYnz6+LF8C4orDxlUaak2fdZUpy7ZqkgM5LbsJHt3O2cphKWwpjOU5bdu+LNb+ENUMyExGyEXpyR119SWv5JKaeg4wv8IDi3BlOlSc8MkcRP6g1EU/jTCUkXCTzZLtUJBdRKaM/okZy+ruiSX+Eow7VmqzfAvR9zMe1a2cm6NWQZsWxH6pGqmusQy+eckyn9EQzaaIK7F0gOU++4ZTiekwp+7FZNskF/hCUoqp0xK19Sz84vSnoZSjRMxM3MeOs2853KPxiSBNKRSG059VpDWfbu05T4jnPtNSfaU9ncMhEXuXOe+afRcwy6y/w5kH+W9POqOqgg9HEPUJhJY7ppzT6qrt2FOfbd6+6NQ6qBDZZqgC10lcZFqjW/To2SifQzreSK9X+pWWXwgeeT5cW8+hwohI527wsaznIdvr/AHBGT5TK5p9GzH+IM46Fl3LFS2L0nRVOiSqfU7F1nW/BSS25UmVlyg7LJbb9vZs2R0IPghQeOFXpMdKVoWV6jJWtKlJ/2w7PCRyCfQ0Vltns2/lt/wD8+INu7xXnHnIeeWMMCDhB18St6MnTPjLr05Ckoqd+83SXfNafZb2bO/tjUFEgPWYQUgh4OmRxPR6VFlvpJVwrQjyYArcHNGc41pNcwlj3CObdBwzKvucIOlHYUybvqvWbkTTt3th27N5t22z7tnrjV4comiY2KhGqa1pItVr8THHJWJqOvrQz/wD2xfOfrG4/uOj2XW3flt2fzCOJOkHUavjzMzMHGtdwzLDr3Ebhu4Omyd9a6v8AmyYbN7YF+3d7dtku/Z9MfQWsUMEi3yH2bI4T6WjrqWZFWC/90N2hW+7HlOuWNLazzpXz1M3WbyaeJEp5Uq1P+xp+Vnwq1Yyfyxwllcj0bfjgMKUZnRpP5Yv3HWtwkKe83fUisut223Fs27Ns++K9mf8ACMVTN3H+WmPlOj/OlqZcVlarA0/KnfdfvQNLd39THdbJlIrth7dmzZ27ZcnpuN6WqHyN9w7qPLfnabTTSgz9duUXTSmp3tL4YjFBHZLooT7fX+W3/gIpGVGeGNmXSPxf0uaHk2NSd4vYHTJ4b+P931XaLOV/WurTv/cfduh+U79PbzBTSMhjpTJOqGyo5GkfpEVbzi2DqsjyYvSmhxeoeMLq0oklVpjRvP8AYdHNunznhU1JsFuh4bcF5TTJUsa7ZDKfZt2dQjGcmMI5u9FpqyxflaTJ+4WbJNq7Q3m2SFRSTnOY6pak1BuO05bdl09olLsjWEa48qjEVmd11uu2KrUqvjBJxYkC+79mPQ00rTU91a30d9Ek8LcamopfCV4TpjZJHGGQOaDSpSGXWEqY1ZPG4n65AqbhIilt9cwH6pQ1rnT7xdjdh8W5HZF4ha1BzKYfGWLpIt0Gm2XYe5bqqTW9mZp/X6orFARdug21FqG3zBKcWtoG6DYIgEpeEZShsaGqktakNlTgd7hNGo4gxXWV6zievuCe1WoLltNZYu/6BGXYIjLsEZSlKUpSlKE89cFjmZlxU8LJjKSrtOe7nPxeqLYid8LcMPp5aCa+epVl+nlnjQgTpifRDJ8DVMUusBjO2SlspSu2dQns27O7bFUzS6QucXScy8qeUVW6PimCGlYVakvVJYpm7IE0l01SDdyaJXSOQWT1y7Cn390aoR2+aEyceeFwoW51Msyoz3zX6K2X7TKXDvR9ljVgwdu3KD8MS9SnsXWNaYbrqqvdM59t3b80XBp0/M8qgtJofQ8NuKumahY1nOQ7fXs6h2xYRPVecGJX0cRjQhXrUx/DGT6dTyuqOFMZNkCd1xdd47sDYArKlMyt2znOUpEU9m2c/wCWLjl70rM4Mh6algvN3AFVx7Q6anumGIKMqBVKaQyGQJuEViEFilK7arvBn2DKYlPaUWlGwyvhY0wUlaoAlL5py2wUpqRV6qJB8Jdl+8Kbal5D5uqup9gAvTGCScy9UpnJ4U5S+nZP6oy3HVWza6VVVZ1TMiiN8MYVpBk5pOHUVprnNxMZjJdwrMRvOQzKUpSGQjIpy2Tn2xqKTJnJS6TREZ/PJOUpwZSUpSGQbIKLSgVl1Muyr6RObHRhy9YZQ0Do4FjBnSXT5dOqDifqe9k4dquNm66opbbvbeOe23b2bdkoXO7O3N/pLssEt6l0dvyWlgXGNPxeN2JutTezayUl1b9yJ7u7ecerZs4Z7Y2sTARgXHdBjQbOpXFPhCc7gdE2DocmchLZfLGs9n1/uCMqwxi/M/AXSOxV0s2mSsqlUMXUw6ephqVemn1SRSaa+s9WK/8Acnduh4+/T270XorrLroLcfMEThQM6lXT+EHzpqChU5fofG3FYZpzULGu2Qyn2bdnUIzLo2Zw519EPKpLKxpkaOO2ib5Z61chXp0+bcFZDMkph1ZW70l5XbZcezZ2bZ7a6VbJF6W27ww3dVZERvSPSA+zbC40Cj1qZ7mv0k8z+knlzWsosUdFlTDzesphNGpyxjNU2TlMxUQXEJMwmUwUAS2XDt2bNstsWbAXTRzdygpKGGM9stKnjJBikKSOIMObrra4jKUpb9uqQJkfZPaYmMp+D1xMJ15FXQN5QjVSbTS2LbCkfqnLbBVaU9AozUbRiTT+E7y0eTmhTMjc3VXOzSK1LYJhOfq2lJ4U5S+nZOMxxtjnOHpTVumq44oiWDsD0tzJ22w+i4muq7WlPQq6V2Dfb3iEhkIznOc7pyEpT7gWbdZOUkE9nzphIpwYHKs3gyRQUlLxFwQtKak51y0HLpqCE5IsUpJ2DIZSlq2Q9RSMUd8YXQZEUdzvlTEihOoPQQZlurrgDhGJ2yMhrUDNVEgSPdFFbefGR/mzVyNvPELWMUVVk6U3SKqQ8hFqg1NqT8iF46utPRcPBD45C5YjwUlm5elWIlufzRJt0nW6ltIpwyF0CSnWXTn+1Dv44bqbCbEEw9U4swKsjKZ43xMb+o4aw63pE2VYXWduDfoKqKyJVpNqchmCoSlLdzns2ynq7ZznLsizL1nENDQcusU0WmVeiVinBTqwzp7PYoogk0VbojYs4kKoTFWclA3ic5yntEwnLZMQIqpSlS7Wqr5HtMxJiV83aPMCUKi0Ol0ViySpLSoszIyNq2UQlcCTopJJ7F1ZCG9VLYAzmpOc5yjHsb9JHES1EozlnhijJ48ptQevJVZRkpNtTpLM+pgqyHrU5krJKW0hcJqJ3bCkPZLYIEcTrF1LZstIq+tDy/WOqXNpPRIq+VaFfeVtxh2hUTBNMy4y9qNNcuwrCFPqjF88btHyjfqs1QFZ2UlNqeydi0lE5FKRSGU5SiWxl0hcfYScV9oFIwWTnEFytcct6a8An602fVN4cidEIlJLukmIBdtKYznOe0QI89+dLujY0fy1rT0oeVtfEHUGkSHc8q1r8KfD+BjmZXSjxxjjDNYwhVaJhtBlWE6YkuqzauAWEWEtiFszWIZTnLsLbKe31Wxgb/EEynaN22BAj0dtT2jlJ51PfWdPauctdajNlT39bcbQPaN1uoou2E8p1sR1hCloKAoup33FaIwIEUdQuZIPJK6GPrd7NZpXZrpop1XgPKuhZW4WqD5lbOqqsykq4t4BtuK33YYZV4xZNW9SpchnMlXRqmU7uYOf7XLAgR5aJ2upK1l8z5LbTSdThmluq5NxGNWqRIPlKa8dBNakGbInMxIiGyd1w+7zccQburE5RWAkwFHdjMrx2AmnLUJTEe4Z+oB96BAiqqUpXSh1oolpoVqouilIlTPbIZCahqDcWw+Ay8ZF92Ir4wcpObBIt6BijNO7QUynskH8s9RF64ECNMK0O5botVPKhV0qhvFxSFJC4j2iOm6c9Wj69Hswz6wsiGs9hXSHT4uT7MCBFzU5F9EWlNBNSquhuAilt/YRhynUVnSKiyQkIpDOXHylpH8JQIENtqM0a6aiM61KQjNNQky27OwfX4vuwcK8hT1kjPkMCminMkjUG0rtig8MCBFka6MOkS1Lq4JphB9TqTi6hvEpuacL6TdnU/TvAO7dDv7fzcSHjs4uYYicMTXUWbA6epM2NansRWcIdaJaSV1olzDqnb7vvwIEdxY1pVaFlfJVoSGGMKnjF8iVMEARJ+mkotNW3bbO6SoDZp2zHZ/RHijfsMVEWTZNqzTNNAbxGahXkWrm96BAjv8ASkojaqdOy/8Ab6FzZ1xwYSVCZicu8buKJ2j4pWAxWG622BAj0KyMaWjUtjPGF9twFr0xNIYgAxvleXL2wIEatambQfN6zvRvAzEofJ1ZFQbHF/h0wIELuMQw6RNmSIh4LOSElaYkp8nMp+1AgRfFzXkQxHuKcSXrhyzdGCe5PVAgRQtNGDUdJurREy8VsPBK+BAjSMGFUIWFK4YECJWgBZBd36YAjcVkCBFgCag2lqhup+OBAhRRwT61neUvktMfMrpPYwHFmb1cJBOYJN1+rhIvINsCBHlPE71pZafrf/ZjuqauplzVW0rImWak9OrVAgR88YwTkrT3iKSwz1XXRvmTr/rDF4iGnaOqBAhY/JjzHXUWsGprGV2L3iddlTlO3eEIz810boSCCvEIfZgQI9P0p2rC1Knp/Adf8PJH8MhRNsiA6QgxJbNAwIEdah70NZMe27VBVFTugQIhyFE1FTEdXPBk1b4ECK6FgpfyQmoOmBAixvMAW7oe3R7MF39kCBEiBiVuT0wnvTARgQIhhkPFVFE07ykMRTeqqm4ICHTAgRWMvaPl3skQJVaZTHjiuK5hU5R2TRMlZTHi0QIES1R1SgHlZTco3orqJ6vmhhS3oVA1pKPVDBIt0VwQIEQ3cGhMNmqJLXprfchRZgK7oVTvIQ4dUCBCyU1IUZ1cJyEQRKy/wxC/GKzAyFFYlzP+EgQIsUVvMl3VXL4tJYinvN13bNMVRzW6kKinWTEk79lo+GBAhqeZA3XetqgkIogQldquhSorhT2kppymE5d4jzQIEXqZ2Ky7XOoI+hWMRAtN0SdJQdJsUxkQS98oECFYdan/2Q==">
            <a:extLst>
              <a:ext uri="{FF2B5EF4-FFF2-40B4-BE49-F238E27FC236}">
                <a16:creationId xmlns:a16="http://schemas.microsoft.com/office/drawing/2014/main" id="{93E744ED-3170-4671-9E0E-35E0607D77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361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70870-5553-4915-9FDF-777F18E4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nb-NO" dirty="0"/>
              <a:t>Key </a:t>
            </a:r>
            <a:r>
              <a:rPr lang="nb-NO" dirty="0" err="1"/>
              <a:t>takeaways</a:t>
            </a:r>
            <a:endParaRPr lang="nb-NO" dirty="0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7D22CE-0187-45A6-B44D-7BF45AEA5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6970522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5415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SharePoint team site - hub connected">
            <a:extLst>
              <a:ext uri="{FF2B5EF4-FFF2-40B4-BE49-F238E27FC236}">
                <a16:creationId xmlns:a16="http://schemas.microsoft.com/office/drawing/2014/main" id="{FE87AE88-ED6B-4AF1-BA37-2439D74FD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3786" y="965199"/>
            <a:ext cx="2081911" cy="492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harePoint communication site - single page">
            <a:extLst>
              <a:ext uri="{FF2B5EF4-FFF2-40B4-BE49-F238E27FC236}">
                <a16:creationId xmlns:a16="http://schemas.microsoft.com/office/drawing/2014/main" id="{0A322710-7B48-431F-B0A6-48AD597E2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3057" y="965199"/>
            <a:ext cx="2230198" cy="492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harePoint hub site - marketing">
            <a:extLst>
              <a:ext uri="{FF2B5EF4-FFF2-40B4-BE49-F238E27FC236}">
                <a16:creationId xmlns:a16="http://schemas.microsoft.com/office/drawing/2014/main" id="{B4521DD4-2EB1-44A8-B466-F375EC31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01497" y="965199"/>
            <a:ext cx="2365248" cy="492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303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E94E-8783-4870-8FC0-C2EA343F2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Thank you to our APP Sponsor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813E295-11CE-4ACD-8A91-F26E1A0C0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458" y="1367076"/>
            <a:ext cx="9669640" cy="4351338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16D64F-B47C-4DD1-8470-F956A021C3F8}"/>
              </a:ext>
            </a:extLst>
          </p:cNvPr>
          <p:cNvSpPr txBox="1">
            <a:spLocks/>
          </p:cNvSpPr>
          <p:nvPr/>
        </p:nvSpPr>
        <p:spPr>
          <a:xfrm>
            <a:off x="681217" y="48030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Please go to store on IOS or Android to download. Login with email used to register</a:t>
            </a:r>
          </a:p>
          <a:p>
            <a:r>
              <a:rPr lang="en-US" dirty="0">
                <a:cs typeface="Calibri Light"/>
              </a:rPr>
              <a:t>Type Code #SPSOslo19</a:t>
            </a:r>
          </a:p>
        </p:txBody>
      </p:sp>
    </p:spTree>
    <p:extLst>
      <p:ext uri="{BB962C8B-B14F-4D97-AF65-F5344CB8AC3E}">
        <p14:creationId xmlns:p14="http://schemas.microsoft.com/office/powerpoint/2010/main" val="2309174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5EC2E-8BDF-4BC2-9C48-EC29D617A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nb-NO" dirty="0">
                <a:solidFill>
                  <a:schemeClr val="accent1"/>
                </a:solidFill>
              </a:rPr>
              <a:t>Q &amp; A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3B7E6-91A7-4F52-A253-74A5D6B11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nb-NO" sz="2400"/>
          </a:p>
          <a:p>
            <a:endParaRPr lang="nb-NO" sz="2400"/>
          </a:p>
        </p:txBody>
      </p:sp>
    </p:spTree>
    <p:extLst>
      <p:ext uri="{BB962C8B-B14F-4D97-AF65-F5344CB8AC3E}">
        <p14:creationId xmlns:p14="http://schemas.microsoft.com/office/powerpoint/2010/main" val="3167054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1AD4-CFB3-4D77-84F4-3BD69432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Thank you to Sennheiser for raffle gifts</a:t>
            </a:r>
            <a:endParaRPr lang="en-US" dirty="0"/>
          </a:p>
        </p:txBody>
      </p:sp>
      <p:pic>
        <p:nvPicPr>
          <p:cNvPr id="4" name="Picture 4" descr="A close up of electronics&#10;&#10;Description generated with very high confidence">
            <a:extLst>
              <a:ext uri="{FF2B5EF4-FFF2-40B4-BE49-F238E27FC236}">
                <a16:creationId xmlns:a16="http://schemas.microsoft.com/office/drawing/2014/main" id="{FD573F55-6FD4-4849-A106-11F04785F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722" y="1642287"/>
            <a:ext cx="4351338" cy="4351338"/>
          </a:xfrm>
        </p:spPr>
      </p:pic>
      <p:pic>
        <p:nvPicPr>
          <p:cNvPr id="6" name="Picture 6" descr="A picture containing room&#10;&#10;Description generated with very high confidence">
            <a:extLst>
              <a:ext uri="{FF2B5EF4-FFF2-40B4-BE49-F238E27FC236}">
                <a16:creationId xmlns:a16="http://schemas.microsoft.com/office/drawing/2014/main" id="{8D2E5A02-121A-41C5-9D79-34B60A0FA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356" y="1868586"/>
            <a:ext cx="2743200" cy="2743200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3762ED7-BCDD-4CD4-A6C9-EF992AA55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515" y="1588803"/>
            <a:ext cx="2743200" cy="8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5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0998DE5-70DC-4C12-944B-82767779E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nb-NO" sz="4200" dirty="0"/>
              <a:t>How to </a:t>
            </a:r>
            <a:r>
              <a:rPr lang="nb-NO" sz="4200" dirty="0" err="1"/>
              <a:t>optimize</a:t>
            </a:r>
            <a:r>
              <a:rPr lang="nb-NO" sz="4200" dirty="0"/>
              <a:t> Your files in SharePoint and Teams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698C2CB-4953-4577-A358-3C05F6B0A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nb-NO" sz="2000" dirty="0"/>
              <a:t>Jimmy Hang | rewired</a:t>
            </a:r>
          </a:p>
        </p:txBody>
      </p:sp>
      <p:pic>
        <p:nvPicPr>
          <p:cNvPr id="4" name="Picture 2" descr="https://boygeniusreport.files.wordpress.com/2018/11/microsoft-office-icon-design-2018-1.jpg?quality=98&amp;strip=all&amp;strip=all">
            <a:extLst>
              <a:ext uri="{FF2B5EF4-FFF2-40B4-BE49-F238E27FC236}">
                <a16:creationId xmlns:a16="http://schemas.microsoft.com/office/drawing/2014/main" id="{0833951D-FCEB-41B7-992D-BF07611CA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0" b="18444"/>
          <a:stretch/>
        </p:blipFill>
        <p:spPr bwMode="auto">
          <a:xfrm>
            <a:off x="-3983" y="10"/>
            <a:ext cx="1219200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692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Jimmy Hang</a:t>
            </a:r>
          </a:p>
        </p:txBody>
      </p:sp>
      <p:graphicFrame>
        <p:nvGraphicFramePr>
          <p:cNvPr id="20" name="Content Placeholder 17">
            <a:extLst>
              <a:ext uri="{FF2B5EF4-FFF2-40B4-BE49-F238E27FC236}">
                <a16:creationId xmlns:a16="http://schemas.microsoft.com/office/drawing/2014/main" id="{61B54009-458B-439B-88F2-D80109A2FE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766693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7835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41AA9-C737-40F3-9DF7-0925024B8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nb-NO" sz="3600"/>
              <a:t>Agenda</a:t>
            </a:r>
            <a:endParaRPr lang="en-US" sz="3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 picture containing indoor, person, object, woman&#10;&#10;Description automatically generated">
            <a:extLst>
              <a:ext uri="{FF2B5EF4-FFF2-40B4-BE49-F238E27FC236}">
                <a16:creationId xmlns:a16="http://schemas.microsoft.com/office/drawing/2014/main" id="{19A78F04-2396-491A-B3B7-ED5AD018D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20" y="1719072"/>
            <a:ext cx="6642847" cy="4517136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3A136-6CE0-4C3F-B721-52085D693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 b="1"/>
              <a:t>Where are we?</a:t>
            </a:r>
          </a:p>
          <a:p>
            <a:r>
              <a:rPr lang="en-US" sz="1800" b="1"/>
              <a:t>Migration options</a:t>
            </a:r>
          </a:p>
          <a:p>
            <a:r>
              <a:rPr lang="en-US" sz="1800" b="1"/>
              <a:t>File Metadata</a:t>
            </a:r>
          </a:p>
          <a:p>
            <a:r>
              <a:rPr lang="en-US" sz="1800" b="1"/>
              <a:t>What is Document Set?</a:t>
            </a:r>
          </a:p>
          <a:p>
            <a:r>
              <a:rPr lang="en-US" sz="1800" b="1"/>
              <a:t>Presentation using Modern Search Webpart</a:t>
            </a:r>
          </a:p>
          <a:p>
            <a:endParaRPr lang="en-US" sz="1800" b="1"/>
          </a:p>
        </p:txBody>
      </p:sp>
    </p:spTree>
    <p:extLst>
      <p:ext uri="{BB962C8B-B14F-4D97-AF65-F5344CB8AC3E}">
        <p14:creationId xmlns:p14="http://schemas.microsoft.com/office/powerpoint/2010/main" val="952152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D9ED1-5F98-4CB1-BBA8-56BBAC254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nb-NO" sz="4400" dirty="0" err="1">
                <a:solidFill>
                  <a:schemeClr val="accent1"/>
                </a:solidFill>
              </a:rPr>
              <a:t>Where</a:t>
            </a:r>
            <a:r>
              <a:rPr lang="nb-NO" sz="4400" dirty="0">
                <a:solidFill>
                  <a:schemeClr val="accent1"/>
                </a:solidFill>
              </a:rPr>
              <a:t> </a:t>
            </a:r>
            <a:r>
              <a:rPr lang="nb-NO" sz="4400" dirty="0" err="1">
                <a:solidFill>
                  <a:schemeClr val="accent1"/>
                </a:solidFill>
              </a:rPr>
              <a:t>are</a:t>
            </a:r>
            <a:r>
              <a:rPr lang="nb-NO" sz="4400" dirty="0">
                <a:solidFill>
                  <a:schemeClr val="accent1"/>
                </a:solidFill>
              </a:rPr>
              <a:t> </a:t>
            </a:r>
            <a:r>
              <a:rPr lang="nb-NO" sz="4400" dirty="0" err="1">
                <a:solidFill>
                  <a:schemeClr val="accent1"/>
                </a:solidFill>
              </a:rPr>
              <a:t>we</a:t>
            </a:r>
            <a:r>
              <a:rPr lang="nb-NO" sz="4400" dirty="0">
                <a:solidFill>
                  <a:schemeClr val="accent1"/>
                </a:solidFill>
              </a:rPr>
              <a:t>?</a:t>
            </a:r>
          </a:p>
        </p:txBody>
      </p:sp>
      <p:cxnSp>
        <p:nvCxnSpPr>
          <p:cNvPr id="37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D3E8C1E0-5E82-40F4-8ECE-65C99E15B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nb-NO" sz="2400" dirty="0"/>
              <a:t>Planning </a:t>
            </a:r>
            <a:r>
              <a:rPr lang="nb-NO" sz="2400" dirty="0" err="1"/>
              <a:t>migration</a:t>
            </a:r>
            <a:r>
              <a:rPr lang="nb-NO" sz="2400" dirty="0"/>
              <a:t>?</a:t>
            </a:r>
          </a:p>
          <a:p>
            <a:r>
              <a:rPr lang="nb-NO" sz="2400" dirty="0" err="1"/>
              <a:t>Completed</a:t>
            </a:r>
            <a:r>
              <a:rPr lang="nb-NO" sz="2400" dirty="0"/>
              <a:t> </a:t>
            </a:r>
            <a:r>
              <a:rPr lang="nb-NO" sz="2400" dirty="0" err="1"/>
              <a:t>migration</a:t>
            </a:r>
            <a:r>
              <a:rPr lang="nb-NO" sz="2400" dirty="0"/>
              <a:t>?</a:t>
            </a:r>
          </a:p>
          <a:p>
            <a:r>
              <a:rPr lang="nb-NO" sz="2400" dirty="0"/>
              <a:t>Using metadata?</a:t>
            </a:r>
          </a:p>
          <a:p>
            <a:r>
              <a:rPr lang="nb-NO" sz="2400" dirty="0" err="1"/>
              <a:t>Know</a:t>
            </a:r>
            <a:r>
              <a:rPr lang="nb-NO" sz="2400" dirty="0"/>
              <a:t> </a:t>
            </a:r>
            <a:r>
              <a:rPr lang="nb-NO" sz="2400" dirty="0" err="1"/>
              <a:t>what</a:t>
            </a:r>
            <a:r>
              <a:rPr lang="nb-NO" sz="2400" dirty="0"/>
              <a:t> </a:t>
            </a:r>
            <a:r>
              <a:rPr lang="nb-NO" sz="2400" dirty="0" err="1"/>
              <a:t>Document</a:t>
            </a:r>
            <a:r>
              <a:rPr lang="nb-NO" sz="2400" dirty="0"/>
              <a:t> Set is?</a:t>
            </a:r>
          </a:p>
          <a:p>
            <a:r>
              <a:rPr lang="nb-NO" sz="2400" dirty="0" err="1"/>
              <a:t>Try</a:t>
            </a:r>
            <a:r>
              <a:rPr lang="nb-NO" sz="2400" dirty="0"/>
              <a:t> </a:t>
            </a:r>
            <a:r>
              <a:rPr lang="nb-NO" sz="2400" dirty="0" err="1"/>
              <a:t>out</a:t>
            </a:r>
            <a:r>
              <a:rPr lang="nb-NO" sz="2400" dirty="0"/>
              <a:t> </a:t>
            </a:r>
            <a:r>
              <a:rPr lang="nb-NO" sz="2400" dirty="0" err="1"/>
              <a:t>Modern</a:t>
            </a:r>
            <a:r>
              <a:rPr lang="nb-NO" sz="2400" dirty="0"/>
              <a:t> </a:t>
            </a:r>
            <a:r>
              <a:rPr lang="nb-NO" sz="2400" dirty="0" err="1"/>
              <a:t>Search</a:t>
            </a:r>
            <a:r>
              <a:rPr lang="nb-NO" sz="2400" dirty="0"/>
              <a:t> </a:t>
            </a:r>
            <a:r>
              <a:rPr lang="nb-NO" sz="2400" dirty="0" err="1"/>
              <a:t>yet</a:t>
            </a:r>
            <a:r>
              <a:rPr lang="nb-NO" sz="2400" dirty="0"/>
              <a:t>?</a:t>
            </a:r>
          </a:p>
          <a:p>
            <a:r>
              <a:rPr lang="nb-NO" sz="2400" dirty="0" err="1"/>
              <a:t>Can’t</a:t>
            </a:r>
            <a:r>
              <a:rPr lang="nb-NO" sz="2400" dirty="0"/>
              <a:t> </a:t>
            </a:r>
            <a:r>
              <a:rPr lang="nb-NO" sz="2400" dirty="0" err="1"/>
              <a:t>find</a:t>
            </a:r>
            <a:r>
              <a:rPr lang="nb-NO" sz="2400" dirty="0"/>
              <a:t> </a:t>
            </a:r>
            <a:r>
              <a:rPr lang="nb-NO" sz="2400" dirty="0" err="1"/>
              <a:t>anything</a:t>
            </a:r>
            <a:r>
              <a:rPr lang="nb-NO" sz="2400" dirty="0"/>
              <a:t> in SharePoint</a:t>
            </a:r>
          </a:p>
        </p:txBody>
      </p:sp>
    </p:spTree>
    <p:extLst>
      <p:ext uri="{BB962C8B-B14F-4D97-AF65-F5344CB8AC3E}">
        <p14:creationId xmlns:p14="http://schemas.microsoft.com/office/powerpoint/2010/main" val="3811520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C7709-BAF9-477D-9B73-DEF129E5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nb-NO" sz="2800"/>
              <a:t>Migration Options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3C6E8-EE7C-4651-B1CB-C2AF7F633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nb-NO" sz="1700" dirty="0"/>
              <a:t>SharePoint Migration </a:t>
            </a:r>
            <a:r>
              <a:rPr lang="nb-NO" sz="1700" dirty="0" err="1"/>
              <a:t>Tool</a:t>
            </a:r>
            <a:r>
              <a:rPr lang="nb-NO" sz="1700" dirty="0"/>
              <a:t>, Microsoft Migration Manager</a:t>
            </a:r>
          </a:p>
          <a:p>
            <a:r>
              <a:rPr lang="nb-NO" sz="1700" dirty="0" err="1"/>
              <a:t>Its</a:t>
            </a:r>
            <a:r>
              <a:rPr lang="nb-NO" sz="1700" dirty="0"/>
              <a:t> a </a:t>
            </a:r>
            <a:r>
              <a:rPr lang="nb-NO" sz="1700" dirty="0" err="1"/>
              <a:t>free</a:t>
            </a:r>
            <a:r>
              <a:rPr lang="nb-NO" sz="1700" dirty="0"/>
              <a:t> service</a:t>
            </a:r>
          </a:p>
          <a:p>
            <a:r>
              <a:rPr lang="nb-NO" sz="1700" dirty="0" err="1"/>
              <a:t>Cloud</a:t>
            </a:r>
            <a:r>
              <a:rPr lang="nb-NO" sz="1700" dirty="0"/>
              <a:t> </a:t>
            </a:r>
            <a:r>
              <a:rPr lang="nb-NO" sz="1700" dirty="0" err="1"/>
              <a:t>migrations</a:t>
            </a:r>
            <a:r>
              <a:rPr lang="nb-NO" sz="1700" dirty="0"/>
              <a:t> (</a:t>
            </a:r>
            <a:r>
              <a:rPr lang="nb-NO" sz="1700" dirty="0" err="1"/>
              <a:t>only</a:t>
            </a:r>
            <a:r>
              <a:rPr lang="nb-NO" sz="1700" dirty="0"/>
              <a:t> NA)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32ED9-FA94-4B70-9476-356955161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419" y="938055"/>
            <a:ext cx="7468834" cy="461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43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2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EE4412-0015-41B3-A579-23E6EBDBB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65" y="802955"/>
            <a:ext cx="6318649" cy="1454051"/>
          </a:xfrm>
        </p:spPr>
        <p:txBody>
          <a:bodyPr>
            <a:normAutofit/>
          </a:bodyPr>
          <a:lstStyle/>
          <a:p>
            <a:r>
              <a:rPr lang="nb-NO" sz="3600">
                <a:solidFill>
                  <a:srgbClr val="000000"/>
                </a:solidFill>
              </a:rPr>
              <a:t>Migrations Options - $$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37B83-1DC7-48C1-8C6E-6354594D6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807" y="2421682"/>
            <a:ext cx="4650524" cy="3639289"/>
          </a:xfrm>
        </p:spPr>
        <p:txBody>
          <a:bodyPr anchor="ctr">
            <a:normAutofit/>
          </a:bodyPr>
          <a:lstStyle/>
          <a:p>
            <a:r>
              <a:rPr lang="nb-NO" sz="2000" dirty="0">
                <a:solidFill>
                  <a:srgbClr val="000000"/>
                </a:solidFill>
              </a:rPr>
              <a:t>ShareGate</a:t>
            </a:r>
          </a:p>
          <a:p>
            <a:r>
              <a:rPr lang="nb-NO" sz="2000" dirty="0" err="1">
                <a:solidFill>
                  <a:srgbClr val="000000"/>
                </a:solidFill>
              </a:rPr>
              <a:t>AvePoint</a:t>
            </a:r>
            <a:endParaRPr lang="nb-NO" sz="2000" dirty="0">
              <a:solidFill>
                <a:srgbClr val="000000"/>
              </a:solidFill>
            </a:endParaRPr>
          </a:p>
          <a:p>
            <a:r>
              <a:rPr lang="nb-NO" sz="2000" dirty="0">
                <a:solidFill>
                  <a:srgbClr val="000000"/>
                </a:solidFill>
              </a:rPr>
              <a:t>Quest</a:t>
            </a:r>
          </a:p>
          <a:p>
            <a:pPr marL="0" indent="0">
              <a:buNone/>
            </a:pPr>
            <a:endParaRPr lang="nb-NO" sz="2000" dirty="0">
              <a:solidFill>
                <a:srgbClr val="000000"/>
              </a:solidFill>
            </a:endParaRPr>
          </a:p>
        </p:txBody>
      </p:sp>
      <p:sp>
        <p:nvSpPr>
          <p:cNvPr id="21" name="Oval 14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2E4FD-361D-4B4E-9F91-AEA6BB06A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44" y="860724"/>
            <a:ext cx="3205839" cy="11297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26DE32-01E1-4A75-88BF-5C33FDD35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813" y="3874872"/>
            <a:ext cx="1807158" cy="814702"/>
          </a:xfrm>
          <a:prstGeom prst="rect">
            <a:avLst/>
          </a:prstGeom>
        </p:spPr>
      </p:pic>
      <p:sp>
        <p:nvSpPr>
          <p:cNvPr id="19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DD0341-A738-4304-983A-68A9F5058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3568" y="5413124"/>
            <a:ext cx="2432116" cy="8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66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F975647FDFCF544B3C36D858A9CC7DC" ma:contentTypeVersion="9" ma:contentTypeDescription="Opprett et nytt dokument." ma:contentTypeScope="" ma:versionID="3864e233440af26b817122f4b359b48f">
  <xsd:schema xmlns:xsd="http://www.w3.org/2001/XMLSchema" xmlns:xs="http://www.w3.org/2001/XMLSchema" xmlns:p="http://schemas.microsoft.com/office/2006/metadata/properties" xmlns:ns2="27b2b091-dd96-474a-8e1a-76f27b861078" xmlns:ns3="70b93bdf-491a-49da-9457-4fc2913273ab" targetNamespace="http://schemas.microsoft.com/office/2006/metadata/properties" ma:root="true" ma:fieldsID="53fef30f7935a35c3731ab9d7b40750a" ns2:_="" ns3:_="">
    <xsd:import namespace="27b2b091-dd96-474a-8e1a-76f27b861078"/>
    <xsd:import namespace="70b93bdf-491a-49da-9457-4fc2913273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b2b091-dd96-474a-8e1a-76f27b8610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b93bdf-491a-49da-9457-4fc2913273a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B420EB7-3C3C-4134-8B11-6F287354A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b2b091-dd96-474a-8e1a-76f27b861078"/>
    <ds:schemaRef ds:uri="70b93bdf-491a-49da-9457-4fc2913273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32056F-98CC-40BD-82A2-35751D005D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9A42F2-E3BF-459C-B83F-77717078A023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infopath/2007/PartnerControls"/>
    <ds:schemaRef ds:uri="27b2b091-dd96-474a-8e1a-76f27b861078"/>
    <ds:schemaRef ds:uri="70b93bdf-491a-49da-9457-4fc2913273ab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2409</TotalTime>
  <Words>255</Words>
  <Application>Microsoft Office PowerPoint</Application>
  <PresentationFormat>Widescreen</PresentationFormat>
  <Paragraphs>58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Thank you to our APP Sponsor</vt:lpstr>
      <vt:lpstr>Thank you to Sennheiser for raffle gifts</vt:lpstr>
      <vt:lpstr>How to optimize Your files in SharePoint and Teams</vt:lpstr>
      <vt:lpstr>Jimmy Hang</vt:lpstr>
      <vt:lpstr>Agenda</vt:lpstr>
      <vt:lpstr>Where are we?</vt:lpstr>
      <vt:lpstr>Migration Options</vt:lpstr>
      <vt:lpstr>Migrations Options - $$</vt:lpstr>
      <vt:lpstr>Migration tips</vt:lpstr>
      <vt:lpstr>Metadata</vt:lpstr>
      <vt:lpstr>Metadata in SharePoint</vt:lpstr>
      <vt:lpstr>Document Set</vt:lpstr>
      <vt:lpstr>PowerPoint Presentation</vt:lpstr>
      <vt:lpstr>PnP Modern Search</vt:lpstr>
      <vt:lpstr>PowerPoint Presentation</vt:lpstr>
      <vt:lpstr>Demo</vt:lpstr>
      <vt:lpstr>Key takeaways</vt:lpstr>
      <vt:lpstr>PowerPoint Presentation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Jimmy Hang</dc:creator>
  <cp:lastModifiedBy>Jimmy Hang</cp:lastModifiedBy>
  <cp:revision>1</cp:revision>
  <dcterms:created xsi:type="dcterms:W3CDTF">2019-12-07T10:47:14Z</dcterms:created>
  <dcterms:modified xsi:type="dcterms:W3CDTF">2019-12-09T07:24:27Z</dcterms:modified>
</cp:coreProperties>
</file>